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6"/>
  </p:notesMasterIdLst>
  <p:sldIdLst>
    <p:sldId id="256" r:id="rId5"/>
    <p:sldId id="257" r:id="rId6"/>
    <p:sldId id="258" r:id="rId7"/>
    <p:sldId id="259" r:id="rId8"/>
    <p:sldId id="260" r:id="rId9"/>
    <p:sldId id="266" r:id="rId10"/>
    <p:sldId id="267" r:id="rId11"/>
    <p:sldId id="268" r:id="rId12"/>
    <p:sldId id="269" r:id="rId13"/>
    <p:sldId id="270" r:id="rId14"/>
    <p:sldId id="309" r:id="rId15"/>
    <p:sldId id="310" r:id="rId16"/>
    <p:sldId id="263" r:id="rId17"/>
    <p:sldId id="262" r:id="rId18"/>
    <p:sldId id="261" r:id="rId19"/>
    <p:sldId id="305" r:id="rId20"/>
    <p:sldId id="315" r:id="rId21"/>
    <p:sldId id="324" r:id="rId22"/>
    <p:sldId id="316" r:id="rId23"/>
    <p:sldId id="274" r:id="rId24"/>
    <p:sldId id="272" r:id="rId25"/>
    <p:sldId id="276" r:id="rId26"/>
    <p:sldId id="275" r:id="rId27"/>
    <p:sldId id="277" r:id="rId28"/>
    <p:sldId id="278" r:id="rId29"/>
    <p:sldId id="290" r:id="rId30"/>
    <p:sldId id="289" r:id="rId31"/>
    <p:sldId id="293" r:id="rId32"/>
    <p:sldId id="292" r:id="rId33"/>
    <p:sldId id="291" r:id="rId34"/>
    <p:sldId id="294" r:id="rId35"/>
    <p:sldId id="296" r:id="rId36"/>
    <p:sldId id="295" r:id="rId37"/>
    <p:sldId id="297" r:id="rId38"/>
    <p:sldId id="307" r:id="rId39"/>
    <p:sldId id="306" r:id="rId40"/>
    <p:sldId id="308" r:id="rId41"/>
    <p:sldId id="325" r:id="rId42"/>
    <p:sldId id="326" r:id="rId43"/>
    <p:sldId id="327" r:id="rId44"/>
    <p:sldId id="328" r:id="rId45"/>
    <p:sldId id="329" r:id="rId46"/>
    <p:sldId id="330" r:id="rId47"/>
    <p:sldId id="298" r:id="rId48"/>
    <p:sldId id="299" r:id="rId49"/>
    <p:sldId id="300" r:id="rId50"/>
    <p:sldId id="301" r:id="rId51"/>
    <p:sldId id="302" r:id="rId52"/>
    <p:sldId id="331" r:id="rId53"/>
    <p:sldId id="332" r:id="rId54"/>
    <p:sldId id="303" r:id="rId55"/>
    <p:sldId id="304" r:id="rId56"/>
    <p:sldId id="320" r:id="rId57"/>
    <p:sldId id="321" r:id="rId58"/>
    <p:sldId id="280" r:id="rId59"/>
    <p:sldId id="279" r:id="rId60"/>
    <p:sldId id="281" r:id="rId61"/>
    <p:sldId id="322" r:id="rId62"/>
    <p:sldId id="282" r:id="rId63"/>
    <p:sldId id="285" r:id="rId64"/>
    <p:sldId id="286" r:id="rId65"/>
    <p:sldId id="287" r:id="rId66"/>
    <p:sldId id="284" r:id="rId67"/>
    <p:sldId id="283" r:id="rId68"/>
    <p:sldId id="288" r:id="rId69"/>
    <p:sldId id="317" r:id="rId70"/>
    <p:sldId id="318" r:id="rId71"/>
    <p:sldId id="319" r:id="rId72"/>
    <p:sldId id="311" r:id="rId73"/>
    <p:sldId id="312" r:id="rId74"/>
    <p:sldId id="313" r:id="rId7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5631" autoAdjust="0"/>
  </p:normalViewPr>
  <p:slideViewPr>
    <p:cSldViewPr>
      <p:cViewPr varScale="1">
        <p:scale>
          <a:sx n="77" d="100"/>
          <a:sy n="77" d="100"/>
        </p:scale>
        <p:origin x="12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FFF27-0D37-4E70-809D-B1B80C387C2B}" type="datetimeFigureOut">
              <a:rPr lang="nl-NL"/>
              <a:pPr>
                <a:defRPr/>
              </a:pPr>
              <a:t>23-9-2014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5F2376-7ED4-4A2A-A37E-D988FE542A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711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Ei= met blote oog te zien als witte ovaalvormige “speldeknopjes”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Poepje; Zwart stipje, kleurt met water rood van het bloed</a:t>
            </a:r>
            <a:endParaRPr lang="nl-NL" smtClean="0"/>
          </a:p>
        </p:txBody>
      </p:sp>
      <p:sp>
        <p:nvSpPr>
          <p:cNvPr id="634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DC0E8-0543-4292-BAB4-563817F25EC7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39723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645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E1419-A5AA-40FA-9CE6-7D458966A400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635569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Allergeen wordt in de huid gespoten met een heel klein naaldje, hoeft niet bang te zijn dat je in bloedvat spuit!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Positieve en negatieve</a:t>
            </a:r>
            <a:endParaRPr lang="nl-NL" smtClean="0"/>
          </a:p>
        </p:txBody>
      </p:sp>
      <p:sp>
        <p:nvSpPr>
          <p:cNvPr id="655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940E61-575C-4452-A9EA-09DC54FBE113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67541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Reactie huid op contactplaatsten</a:t>
            </a:r>
            <a:endParaRPr lang="nl-NL" smtClean="0"/>
          </a:p>
        </p:txBody>
      </p:sp>
      <p:sp>
        <p:nvSpPr>
          <p:cNvPr id="665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49F9F1-70F5-4595-9AB2-3F36E4C228C0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66238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8B5EF-D1F7-4660-9E70-60D232B0EE68}" type="datetimeFigureOut">
              <a:rPr lang="nl-NL"/>
              <a:pPr>
                <a:defRPr/>
              </a:pPr>
              <a:t>23-9-2014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E0A33-FBE2-4A50-A60B-2280833F551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5BE09-6FD8-4EB9-9B98-1C6A27479B39}" type="datetimeFigureOut">
              <a:rPr lang="nl-NL"/>
              <a:pPr>
                <a:defRPr/>
              </a:pPr>
              <a:t>23-9-2014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EE480-978F-41A9-829E-8B97FDF78F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DDE5A-E950-425A-8E95-C5DB46E73A4D}" type="datetimeFigureOut">
              <a:rPr lang="nl-NL"/>
              <a:pPr>
                <a:defRPr/>
              </a:pPr>
              <a:t>23-9-2014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8935A-C3D1-4DC9-896A-178E1FBCFC5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9E8F9-69C4-4EDB-A61F-2326A522E12B}" type="datetimeFigureOut">
              <a:rPr lang="nl-NL"/>
              <a:pPr>
                <a:defRPr/>
              </a:pPr>
              <a:t>23-9-2014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2FBB0-CED2-44BA-8570-7248020906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217D-5893-4E2D-9136-15FFF49FF6C9}" type="datetimeFigureOut">
              <a:rPr lang="nl-NL"/>
              <a:pPr>
                <a:defRPr/>
              </a:pPr>
              <a:t>23-9-2014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D820D-7BB6-4DB1-A713-A7BF1F508E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9CFFF-0781-4D2F-98FF-E1074126697F}" type="datetimeFigureOut">
              <a:rPr lang="nl-NL"/>
              <a:pPr>
                <a:defRPr/>
              </a:pPr>
              <a:t>23-9-2014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47D0D-466B-449C-99F3-01C6EFFFE08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606A-672F-4C54-AED1-F322A4CE2403}" type="datetimeFigureOut">
              <a:rPr lang="nl-NL"/>
              <a:pPr>
                <a:defRPr/>
              </a:pPr>
              <a:t>23-9-2014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D8F96-7BE6-4033-9FB0-59BBDC1739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0EBB-3AB0-49EE-AAA9-5191D346C0F6}" type="datetimeFigureOut">
              <a:rPr lang="nl-NL"/>
              <a:pPr>
                <a:defRPr/>
              </a:pPr>
              <a:t>23-9-2014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7E27A-DF6E-404C-847B-109B639345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183EE-0B04-4C2A-95E3-FE06F5207E73}" type="datetimeFigureOut">
              <a:rPr lang="nl-NL"/>
              <a:pPr>
                <a:defRPr/>
              </a:pPr>
              <a:t>23-9-2014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98EE1-AFF4-42EF-A345-24078A1935D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5295B-EC00-4D33-BE0B-8BA538A70E4B}" type="datetimeFigureOut">
              <a:rPr lang="nl-NL"/>
              <a:pPr>
                <a:defRPr/>
              </a:pPr>
              <a:t>23-9-2014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1973-EC2D-4323-A9A7-3B5F4536368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F655-D58B-4E0A-AD39-58782B6F16F3}" type="datetimeFigureOut">
              <a:rPr lang="nl-NL"/>
              <a:pPr>
                <a:defRPr/>
              </a:pPr>
              <a:t>23-9-2014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0F59-4005-41B4-B149-B8800F7999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1D7B1A-F5AD-49DF-80F1-F1CDF7ED5BDB}" type="datetimeFigureOut">
              <a:rPr lang="nl-NL"/>
              <a:pPr>
                <a:defRPr/>
              </a:pPr>
              <a:t>23-9-2014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DEE6D-3361-485D-A718-5063D5BEE3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idinfo.nl/abcdefg.htm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Huid pathologie</a:t>
            </a:r>
            <a:endParaRPr lang="nl-NL" smtClean="0"/>
          </a:p>
        </p:txBody>
      </p:sp>
      <p:pic>
        <p:nvPicPr>
          <p:cNvPr id="2051" name="Tijdelijke aanduiding voor inhoud 4" descr="kat met blo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2492375"/>
            <a:ext cx="4392613" cy="3595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Pathologie huid</a:t>
            </a:r>
            <a:endParaRPr lang="nl-NL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Pustel= bultje met pus</a:t>
            </a:r>
            <a:endParaRPr lang="nl-NL" smtClean="0"/>
          </a:p>
        </p:txBody>
      </p:sp>
      <p:pic>
        <p:nvPicPr>
          <p:cNvPr id="11268" name="Tijdelijke aanduiding voor inhoud 6" descr="pap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3588" y="3008313"/>
            <a:ext cx="3429000" cy="228600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Plaque= </a:t>
            </a:r>
            <a:r>
              <a:rPr lang="en-US" dirty="0" err="1" smtClean="0"/>
              <a:t>verhevendheid</a:t>
            </a:r>
            <a:r>
              <a:rPr lang="en-US" dirty="0" smtClean="0"/>
              <a:t> </a:t>
            </a:r>
            <a:r>
              <a:rPr lang="en-US" dirty="0" err="1" smtClean="0"/>
              <a:t>bestaande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meerdere</a:t>
            </a:r>
            <a:r>
              <a:rPr lang="en-US" dirty="0" smtClean="0"/>
              <a:t> </a:t>
            </a:r>
            <a:r>
              <a:rPr lang="en-US" dirty="0" err="1" smtClean="0"/>
              <a:t>papels</a:t>
            </a:r>
            <a:endParaRPr lang="nl-NL" dirty="0"/>
          </a:p>
        </p:txBody>
      </p:sp>
      <p:pic>
        <p:nvPicPr>
          <p:cNvPr id="11270" name="Tijdelijke aanduiding voor inhoud 7" descr="plaqu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99163" y="3068638"/>
            <a:ext cx="1747837" cy="1749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Huid pathologie</a:t>
            </a:r>
            <a:endParaRPr lang="nl-NL" smtClean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Seborrhoe</a:t>
            </a:r>
            <a:r>
              <a:rPr lang="en-US" dirty="0" smtClean="0"/>
              <a:t> (</a:t>
            </a:r>
            <a:r>
              <a:rPr lang="en-US" dirty="0" err="1" smtClean="0"/>
              <a:t>gestoorde</a:t>
            </a:r>
            <a:r>
              <a:rPr lang="en-US" dirty="0" smtClean="0"/>
              <a:t> </a:t>
            </a:r>
            <a:r>
              <a:rPr lang="en-US" dirty="0" err="1" smtClean="0"/>
              <a:t>talgproductie</a:t>
            </a:r>
            <a:r>
              <a:rPr lang="en-US" dirty="0" smtClean="0"/>
              <a:t>, met </a:t>
            </a:r>
            <a:r>
              <a:rPr lang="en-US" dirty="0" err="1" smtClean="0"/>
              <a:t>roos</a:t>
            </a:r>
            <a:r>
              <a:rPr lang="en-US" dirty="0" smtClean="0"/>
              <a:t>)</a:t>
            </a:r>
            <a:endParaRPr lang="nl-NL" dirty="0"/>
          </a:p>
        </p:txBody>
      </p:sp>
      <p:pic>
        <p:nvPicPr>
          <p:cNvPr id="12292" name="Tijdelijke aanduiding voor inhoud 6" descr="seborrho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5588" y="3198813"/>
            <a:ext cx="1905000" cy="1905000"/>
          </a:xfrm>
        </p:spPr>
      </p:pic>
      <p:sp>
        <p:nvSpPr>
          <p:cNvPr id="12293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Ulcus (= zweer)</a:t>
            </a:r>
            <a:endParaRPr lang="nl-NL" smtClean="0"/>
          </a:p>
        </p:txBody>
      </p:sp>
      <p:pic>
        <p:nvPicPr>
          <p:cNvPr id="12294" name="Tijdelijke aanduiding voor inhoud 7" descr="zwee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41938" y="3287713"/>
            <a:ext cx="2647950" cy="1724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Huid pathologie</a:t>
            </a:r>
            <a:endParaRPr lang="nl-NL" smtClean="0"/>
          </a:p>
        </p:txBody>
      </p:sp>
      <p:sp>
        <p:nvSpPr>
          <p:cNvPr id="13315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Urticaria =verhevenheid huid</a:t>
            </a:r>
            <a:endParaRPr lang="nl-NL" smtClean="0"/>
          </a:p>
        </p:txBody>
      </p:sp>
      <p:pic>
        <p:nvPicPr>
          <p:cNvPr id="13316" name="Tijdelijke aanduiding voor inhoud 6" descr="uricar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20838" y="2989263"/>
            <a:ext cx="1714500" cy="2324100"/>
          </a:xfrm>
        </p:spPr>
      </p:pic>
      <p:sp>
        <p:nvSpPr>
          <p:cNvPr id="13317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Vesicula = blaar</a:t>
            </a:r>
            <a:endParaRPr lang="nl-NL" smtClean="0"/>
          </a:p>
        </p:txBody>
      </p:sp>
      <p:pic>
        <p:nvPicPr>
          <p:cNvPr id="13318" name="Tijdelijke aanduiding voor inhoud 7" descr="blaa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03913" y="3173413"/>
            <a:ext cx="2197100" cy="1497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Klant</a:t>
            </a:r>
            <a:r>
              <a:rPr lang="en-US" dirty="0" smtClean="0"/>
              <a:t> belt over </a:t>
            </a:r>
            <a:r>
              <a:rPr lang="en-US" dirty="0" err="1" smtClean="0"/>
              <a:t>dier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huidklachten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/>
              <a:t> </a:t>
            </a:r>
            <a:r>
              <a:rPr lang="en-US" dirty="0" smtClean="0"/>
              <a:t>; </a:t>
            </a:r>
            <a:r>
              <a:rPr lang="en-US" dirty="0" err="1" smtClean="0"/>
              <a:t>waaruit</a:t>
            </a:r>
            <a:r>
              <a:rPr lang="en-US" dirty="0" smtClean="0"/>
              <a:t> </a:t>
            </a:r>
            <a:r>
              <a:rPr lang="en-US" dirty="0" err="1" smtClean="0"/>
              <a:t>bestaat</a:t>
            </a:r>
            <a:r>
              <a:rPr lang="en-US" dirty="0" smtClean="0"/>
              <a:t> je </a:t>
            </a:r>
            <a:r>
              <a:rPr lang="en-US" dirty="0" err="1" smtClean="0"/>
              <a:t>anamnese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14339" name="Picture 4" descr="http://www.dierenverzekeringinfo.nl/wp-content/uploads/zieke-ho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2852738"/>
            <a:ext cx="3743325" cy="2479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Anamnese huidklachten</a:t>
            </a:r>
            <a:endParaRPr lang="nl-NL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Is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jeuk</a:t>
            </a:r>
            <a:r>
              <a:rPr lang="en-US" dirty="0" smtClean="0"/>
              <a:t> </a:t>
            </a:r>
            <a:r>
              <a:rPr lang="en-US" dirty="0" err="1" smtClean="0"/>
              <a:t>aanwezig</a:t>
            </a:r>
            <a:r>
              <a:rPr lang="en-US" dirty="0" smtClean="0"/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Hoe </a:t>
            </a:r>
            <a:r>
              <a:rPr lang="en-US" dirty="0" err="1" smtClean="0"/>
              <a:t>lang</a:t>
            </a:r>
            <a:r>
              <a:rPr lang="en-US" dirty="0" smtClean="0"/>
              <a:t> </a:t>
            </a:r>
            <a:r>
              <a:rPr lang="en-US" dirty="0" err="1" smtClean="0"/>
              <a:t>bestaat</a:t>
            </a:r>
            <a:r>
              <a:rPr lang="en-US" dirty="0" smtClean="0"/>
              <a:t> de </a:t>
            </a:r>
            <a:r>
              <a:rPr lang="en-US" dirty="0" err="1" smtClean="0"/>
              <a:t>klacht</a:t>
            </a:r>
            <a:r>
              <a:rPr lang="en-US" dirty="0" smtClean="0"/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Is het </a:t>
            </a:r>
            <a:r>
              <a:rPr lang="en-US" dirty="0" err="1" smtClean="0"/>
              <a:t>verergerd</a:t>
            </a:r>
            <a:r>
              <a:rPr lang="en-US" dirty="0" smtClean="0"/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Op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plekken</a:t>
            </a:r>
            <a:r>
              <a:rPr lang="en-US" dirty="0" smtClean="0"/>
              <a:t> van het </a:t>
            </a:r>
            <a:r>
              <a:rPr lang="en-US" dirty="0" err="1" smtClean="0"/>
              <a:t>lichaam</a:t>
            </a:r>
            <a:r>
              <a:rPr lang="en-US" dirty="0" smtClean="0"/>
              <a:t> </a:t>
            </a:r>
            <a:r>
              <a:rPr lang="en-US" dirty="0" err="1" smtClean="0"/>
              <a:t>zitten</a:t>
            </a:r>
            <a:r>
              <a:rPr lang="en-US" dirty="0" smtClean="0"/>
              <a:t> de </a:t>
            </a:r>
            <a:r>
              <a:rPr lang="en-US" dirty="0" err="1" smtClean="0"/>
              <a:t>afwijkingen</a:t>
            </a:r>
            <a:r>
              <a:rPr lang="en-US" dirty="0" smtClean="0"/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r>
              <a:rPr lang="en-US" dirty="0" smtClean="0"/>
              <a:t> in het .</a:t>
            </a:r>
            <a:r>
              <a:rPr lang="en-US" dirty="0" err="1" smtClean="0"/>
              <a:t>huishouden</a:t>
            </a:r>
            <a:r>
              <a:rPr lang="en-US" dirty="0" smtClean="0"/>
              <a:t> die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klachten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Heeft</a:t>
            </a:r>
            <a:r>
              <a:rPr lang="en-US" dirty="0" smtClean="0"/>
              <a:t> de </a:t>
            </a:r>
            <a:r>
              <a:rPr lang="en-US" dirty="0" err="1" smtClean="0"/>
              <a:t>eigenaar</a:t>
            </a:r>
            <a:r>
              <a:rPr lang="en-US" dirty="0" smtClean="0"/>
              <a:t> </a:t>
            </a:r>
            <a:r>
              <a:rPr lang="en-US" dirty="0" err="1" smtClean="0"/>
              <a:t>huidklachten</a:t>
            </a:r>
            <a:r>
              <a:rPr lang="en-US" dirty="0" smtClean="0"/>
              <a:t>?.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Is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buitenlandanamnese</a:t>
            </a:r>
            <a:r>
              <a:rPr lang="en-US" dirty="0" smtClean="0"/>
              <a:t>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Huid pathologie</a:t>
            </a:r>
            <a:endParaRPr lang="nl-NL" smtClean="0"/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58368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Jeuk</a:t>
                      </a:r>
                      <a:r>
                        <a:rPr lang="en-US" dirty="0" smtClean="0"/>
                        <a:t>?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parasieten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vlooien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Mijten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schimmels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jeuk</a:t>
                      </a:r>
                      <a:r>
                        <a:rPr lang="en-US" dirty="0" smtClean="0"/>
                        <a:t>?)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luizen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Autoimmuun</a:t>
                      </a:r>
                      <a:r>
                        <a:rPr lang="en-US" dirty="0" smtClean="0"/>
                        <a:t>-</a:t>
                      </a:r>
                    </a:p>
                    <a:p>
                      <a:r>
                        <a:rPr lang="en-US" dirty="0" err="1" smtClean="0"/>
                        <a:t>ziektes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pemphigus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lupus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Allergieen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vlooienallergie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atopie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contactallergie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Voedingsaller</a:t>
                      </a:r>
                      <a:r>
                        <a:rPr lang="en-US" dirty="0" smtClean="0"/>
                        <a:t>-</a:t>
                      </a:r>
                    </a:p>
                    <a:p>
                      <a:r>
                        <a:rPr lang="en-US" dirty="0" err="1" smtClean="0"/>
                        <a:t>gie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Tumoren</a:t>
                      </a:r>
                      <a:r>
                        <a:rPr lang="en-US" dirty="0" smtClean="0"/>
                        <a:t>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727016"/>
              </p:ext>
            </p:extLst>
          </p:nvPr>
        </p:nvGraphicFramePr>
        <p:xfrm>
          <a:off x="457200" y="1600200"/>
          <a:ext cx="8229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Jeuk</a:t>
                      </a:r>
                      <a:r>
                        <a:rPr lang="en-US" dirty="0" smtClean="0"/>
                        <a:t>?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localisatie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Endocriene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hormonale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afwijkingen</a:t>
                      </a:r>
                      <a:r>
                        <a:rPr lang="en-US" baseline="0" dirty="0" smtClean="0"/>
                        <a:t> ) </a:t>
                      </a:r>
                      <a:r>
                        <a:rPr lang="en-US" baseline="0" dirty="0" err="1" smtClean="0"/>
                        <a:t>hond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hypothyreoidie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Symmetrische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kaalheid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flanken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Syndroom</a:t>
                      </a:r>
                      <a:r>
                        <a:rPr lang="en-US" baseline="0" dirty="0" smtClean="0"/>
                        <a:t> van Cushing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Symmetrische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kaalheid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flanken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Aangeboren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af-wijkingen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Kleurd</a:t>
                      </a:r>
                      <a:r>
                        <a:rPr lang="en-US" baseline="0" dirty="0" err="1" smtClean="0"/>
                        <a:t>ilutie</a:t>
                      </a:r>
                      <a:r>
                        <a:rPr lang="en-US" baseline="0" dirty="0" smtClean="0"/>
                        <a:t> alopecia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romp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Ontbreken</a:t>
                      </a:r>
                      <a:r>
                        <a:rPr lang="en-US" dirty="0" smtClean="0"/>
                        <a:t> van </a:t>
                      </a:r>
                    </a:p>
                    <a:p>
                      <a:r>
                        <a:rPr lang="en-US" dirty="0" err="1" smtClean="0"/>
                        <a:t>pigement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Idiopatische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aandoeningen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Symmetrische</a:t>
                      </a:r>
                      <a:r>
                        <a:rPr lang="en-US" dirty="0" smtClean="0"/>
                        <a:t> alopecia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bij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kat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Buik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achterpoten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flanken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Juveniele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cellulitis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bij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hond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Snuit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rond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ogen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ectoparasieten</a:t>
            </a:r>
            <a:endParaRPr lang="nl-NL" smtClean="0"/>
          </a:p>
        </p:txBody>
      </p:sp>
      <p:sp>
        <p:nvSpPr>
          <p:cNvPr id="1843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dirty="0" smtClean="0"/>
          </a:p>
        </p:txBody>
      </p:sp>
      <p:pic>
        <p:nvPicPr>
          <p:cNvPr id="18436" name="Tijdelijke aanduiding voor inhoud 8" descr="vl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9338" y="2789238"/>
            <a:ext cx="2857500" cy="2724150"/>
          </a:xfrm>
        </p:spPr>
      </p:pic>
      <p:sp>
        <p:nvSpPr>
          <p:cNvPr id="1843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18438" name="Tijdelijke aanduiding voor inhoud 9" descr="lui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51538" y="2333625"/>
            <a:ext cx="2076450" cy="27701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ectoparasieten</a:t>
            </a:r>
            <a:endParaRPr lang="nl-NL" smtClean="0"/>
          </a:p>
        </p:txBody>
      </p:sp>
      <p:sp>
        <p:nvSpPr>
          <p:cNvPr id="1843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Vlo</a:t>
            </a:r>
            <a:endParaRPr lang="nl-NL" dirty="0" smtClean="0"/>
          </a:p>
        </p:txBody>
      </p:sp>
      <p:pic>
        <p:nvPicPr>
          <p:cNvPr id="18436" name="Tijdelijke aanduiding voor inhoud 8" descr="vl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9338" y="2789238"/>
            <a:ext cx="2857500" cy="2724150"/>
          </a:xfrm>
        </p:spPr>
      </p:pic>
      <p:sp>
        <p:nvSpPr>
          <p:cNvPr id="1843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luis</a:t>
            </a:r>
            <a:endParaRPr lang="nl-NL" dirty="0" smtClean="0"/>
          </a:p>
        </p:txBody>
      </p:sp>
      <p:pic>
        <p:nvPicPr>
          <p:cNvPr id="18438" name="Tijdelijke aanduiding voor inhoud 9" descr="lui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51538" y="2333625"/>
            <a:ext cx="2076450" cy="277018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vlo</a:t>
            </a:r>
            <a:endParaRPr lang="nl-NL" smtClean="0"/>
          </a:p>
        </p:txBody>
      </p:sp>
      <p:pic>
        <p:nvPicPr>
          <p:cNvPr id="19459" name="Tijdelijke aanduiding voor inhoud 9" descr="cyclus v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0775" y="1865313"/>
            <a:ext cx="2881313" cy="2286000"/>
          </a:xfrm>
        </p:spPr>
      </p:pic>
      <p:sp>
        <p:nvSpPr>
          <p:cNvPr id="19460" name="Tijdelijke aanduiding voor tekst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Lichaamsvorm; zijdelings afgeplat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Kattevlo komt het vaaks voor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Kan ook bloedprikken bij de mens, maar blijft niet op het lichaam!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Levenscyclus; vlo , ei, larve, pop, vlo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Cyclus duur is afhankelijk van omgevingstemperatuur; bij kamertemperatuur 3-6 weken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Poppen komen uit door trillingen;bekend probleem na de vakantie!</a:t>
            </a:r>
            <a:endParaRPr lang="nl-NL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Huid pathologie</a:t>
            </a:r>
            <a:endParaRPr lang="nl-NL" smtClean="0"/>
          </a:p>
        </p:txBody>
      </p:sp>
      <p:sp>
        <p:nvSpPr>
          <p:cNvPr id="307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alopecia</a:t>
            </a:r>
            <a:endParaRPr lang="nl-NL" smtClean="0"/>
          </a:p>
        </p:txBody>
      </p:sp>
      <p:pic>
        <p:nvPicPr>
          <p:cNvPr id="3076" name="Tijdelijke aanduiding voor inhoud 8" descr="kat ka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4581525"/>
            <a:ext cx="2466975" cy="1847850"/>
          </a:xfrm>
        </p:spPr>
      </p:pic>
      <p:sp>
        <p:nvSpPr>
          <p:cNvPr id="307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Alopecia =kaalheid</a:t>
            </a:r>
            <a:endParaRPr lang="nl-NL" smtClean="0"/>
          </a:p>
        </p:txBody>
      </p:sp>
      <p:pic>
        <p:nvPicPr>
          <p:cNvPr id="3078" name="Tijdelijke aanduiding voor inhoud 9" descr="kale cavi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5025" y="2746375"/>
            <a:ext cx="4041775" cy="2808288"/>
          </a:xfrm>
        </p:spPr>
      </p:pic>
      <p:pic>
        <p:nvPicPr>
          <p:cNvPr id="3079" name="Picture 2" descr="http://nl.dreamstime.com/de-kale-kat-van-sphynx-thumb14346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675"/>
            <a:ext cx="3810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vlooienprobleem</a:t>
            </a:r>
            <a:endParaRPr lang="nl-NL" smtClean="0"/>
          </a:p>
        </p:txBody>
      </p:sp>
      <p:pic>
        <p:nvPicPr>
          <p:cNvPr id="20483" name="Tijdelijke aanduiding voor inhoud 6" descr="vlooien_pyram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90863" y="2244725"/>
            <a:ext cx="3641725" cy="2728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Hoe herken ik vlooienpoepjes?</a:t>
            </a:r>
            <a:endParaRPr lang="nl-NL" smtClean="0"/>
          </a:p>
        </p:txBody>
      </p:sp>
      <p:pic>
        <p:nvPicPr>
          <p:cNvPr id="21507" name="Tijdelijke aanduiding voor inhoud 3" descr="vlooienpoepj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2622550"/>
            <a:ext cx="2305050" cy="1957388"/>
          </a:xfrm>
        </p:spPr>
      </p:pic>
      <p:pic>
        <p:nvPicPr>
          <p:cNvPr id="21508" name="Picture 2" descr="http://www.emax.nl/p-emaxnlpubnl/images/content/vlooien/vlo-eitjes%20F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2492375"/>
            <a:ext cx="3240088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Vloerbedekking</a:t>
            </a:r>
            <a:r>
              <a:rPr lang="en-US" dirty="0" smtClean="0"/>
              <a:t> </a:t>
            </a:r>
            <a:r>
              <a:rPr lang="en-US" dirty="0" err="1" smtClean="0"/>
              <a:t>onder</a:t>
            </a:r>
            <a:r>
              <a:rPr lang="en-US" dirty="0" smtClean="0"/>
              <a:t> de </a:t>
            </a:r>
            <a:r>
              <a:rPr lang="en-US" dirty="0" err="1" smtClean="0"/>
              <a:t>microscoop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A= </a:t>
            </a:r>
            <a:r>
              <a:rPr lang="en-US" dirty="0" err="1" smtClean="0"/>
              <a:t>eitje</a:t>
            </a:r>
            <a:r>
              <a:rPr lang="en-US" dirty="0" smtClean="0"/>
              <a:t> B= </a:t>
            </a:r>
            <a:r>
              <a:rPr lang="en-US" dirty="0" err="1" smtClean="0"/>
              <a:t>vlooienpoepje</a:t>
            </a:r>
            <a:r>
              <a:rPr lang="en-US" dirty="0" smtClean="0"/>
              <a:t> C= </a:t>
            </a:r>
            <a:r>
              <a:rPr lang="en-US" dirty="0" err="1" smtClean="0"/>
              <a:t>larve</a:t>
            </a:r>
            <a:endParaRPr lang="nl-NL" dirty="0"/>
          </a:p>
        </p:txBody>
      </p:sp>
      <p:pic>
        <p:nvPicPr>
          <p:cNvPr id="22531" name="Tijdelijke aanduiding voor inhoud 3" descr="vloerbedek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2435225"/>
            <a:ext cx="3313112" cy="2649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vlooienbestrijding</a:t>
            </a:r>
            <a:endParaRPr lang="nl-NL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Vlooienmiddelen</a:t>
            </a:r>
            <a:r>
              <a:rPr lang="en-US" dirty="0" smtClean="0"/>
              <a:t> die de </a:t>
            </a:r>
            <a:r>
              <a:rPr lang="en-US" dirty="0" err="1" smtClean="0"/>
              <a:t>vlo</a:t>
            </a:r>
            <a:r>
              <a:rPr lang="en-US" dirty="0" smtClean="0"/>
              <a:t> </a:t>
            </a:r>
            <a:r>
              <a:rPr lang="en-US" dirty="0" err="1" smtClean="0"/>
              <a:t>meteen</a:t>
            </a:r>
            <a:r>
              <a:rPr lang="en-US" dirty="0" smtClean="0"/>
              <a:t> </a:t>
            </a:r>
            <a:r>
              <a:rPr lang="en-US" dirty="0" err="1" smtClean="0"/>
              <a:t>doden</a:t>
            </a:r>
            <a:r>
              <a:rPr lang="en-US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Meest</a:t>
            </a:r>
            <a:r>
              <a:rPr lang="en-US" dirty="0" smtClean="0"/>
              <a:t> </a:t>
            </a:r>
            <a:r>
              <a:rPr lang="en-US" dirty="0" err="1" smtClean="0"/>
              <a:t>gebruikt</a:t>
            </a:r>
            <a:r>
              <a:rPr lang="en-US" dirty="0" smtClean="0"/>
              <a:t> </a:t>
            </a:r>
            <a:r>
              <a:rPr lang="en-US" dirty="0" err="1" smtClean="0"/>
              <a:t>druppels</a:t>
            </a:r>
            <a:r>
              <a:rPr lang="en-US" dirty="0" smtClean="0"/>
              <a:t> in de </a:t>
            </a:r>
            <a:r>
              <a:rPr lang="en-US" dirty="0" err="1" smtClean="0"/>
              <a:t>nek</a:t>
            </a:r>
            <a:r>
              <a:rPr lang="en-US" dirty="0" smtClean="0"/>
              <a:t>, </a:t>
            </a:r>
            <a:r>
              <a:rPr lang="en-US" dirty="0" err="1" smtClean="0"/>
              <a:t>liefst</a:t>
            </a:r>
            <a:r>
              <a:rPr lang="en-US" dirty="0" smtClean="0"/>
              <a:t> </a:t>
            </a:r>
            <a:r>
              <a:rPr lang="en-US" dirty="0" err="1" smtClean="0"/>
              <a:t>druppels</a:t>
            </a:r>
            <a:r>
              <a:rPr lang="en-US" dirty="0" smtClean="0"/>
              <a:t> die </a:t>
            </a:r>
            <a:r>
              <a:rPr lang="en-US" dirty="0" err="1" smtClean="0"/>
              <a:t>uitwendig</a:t>
            </a:r>
            <a:r>
              <a:rPr lang="en-US" dirty="0" smtClean="0"/>
              <a:t> </a:t>
            </a:r>
            <a:r>
              <a:rPr lang="en-US" dirty="0" err="1" smtClean="0"/>
              <a:t>blijven</a:t>
            </a:r>
            <a:r>
              <a:rPr lang="en-US" dirty="0" smtClean="0"/>
              <a:t> </a:t>
            </a:r>
            <a:r>
              <a:rPr lang="en-US" dirty="0" err="1" smtClean="0"/>
              <a:t>ivm</a:t>
            </a:r>
            <a:r>
              <a:rPr lang="en-US" dirty="0" smtClean="0"/>
              <a:t> </a:t>
            </a:r>
            <a:r>
              <a:rPr lang="en-US" dirty="0" err="1" smtClean="0"/>
              <a:t>vlooienallergie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r>
              <a:rPr lang="en-US" dirty="0" smtClean="0"/>
              <a:t> </a:t>
            </a:r>
            <a:r>
              <a:rPr lang="en-US" dirty="0" err="1" smtClean="0"/>
              <a:t>behandelen</a:t>
            </a:r>
            <a:r>
              <a:rPr lang="en-US" dirty="0" smtClean="0"/>
              <a:t>! (</a:t>
            </a:r>
            <a:r>
              <a:rPr lang="en-US" dirty="0" err="1" smtClean="0"/>
              <a:t>vergeet</a:t>
            </a:r>
            <a:r>
              <a:rPr lang="en-US" dirty="0" smtClean="0"/>
              <a:t> het </a:t>
            </a:r>
            <a:r>
              <a:rPr lang="en-US" dirty="0" err="1" smtClean="0"/>
              <a:t>konijn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!)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( spray, </a:t>
            </a:r>
            <a:r>
              <a:rPr lang="en-US" dirty="0" err="1" smtClean="0"/>
              <a:t>poeder,vlooienband</a:t>
            </a:r>
            <a:r>
              <a:rPr lang="en-US" dirty="0" smtClean="0"/>
              <a:t> minder </a:t>
            </a:r>
            <a:r>
              <a:rPr lang="en-US" dirty="0" err="1" smtClean="0"/>
              <a:t>aan</a:t>
            </a:r>
            <a:r>
              <a:rPr lang="en-US" dirty="0" smtClean="0"/>
              <a:t> te </a:t>
            </a:r>
            <a:r>
              <a:rPr lang="en-US" dirty="0" err="1" smtClean="0"/>
              <a:t>raden</a:t>
            </a:r>
            <a:r>
              <a:rPr lang="en-US" dirty="0" smtClean="0"/>
              <a:t> </a:t>
            </a:r>
            <a:r>
              <a:rPr lang="en-US" dirty="0" err="1" smtClean="0"/>
              <a:t>ivm</a:t>
            </a:r>
            <a:r>
              <a:rPr lang="en-US" dirty="0" smtClean="0"/>
              <a:t> </a:t>
            </a:r>
            <a:r>
              <a:rPr lang="en-US" dirty="0" err="1" smtClean="0"/>
              <a:t>werkzaamheid</a:t>
            </a:r>
            <a:r>
              <a:rPr lang="en-US" dirty="0" smtClean="0"/>
              <a:t>/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praktisch</a:t>
            </a:r>
            <a:r>
              <a:rPr lang="en-US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Injecties</a:t>
            </a:r>
            <a:r>
              <a:rPr lang="en-US" dirty="0" smtClean="0"/>
              <a:t> (program) die de </a:t>
            </a:r>
            <a:r>
              <a:rPr lang="en-US" dirty="0" err="1" smtClean="0"/>
              <a:t>vlo</a:t>
            </a:r>
            <a:r>
              <a:rPr lang="en-US" dirty="0" smtClean="0"/>
              <a:t> </a:t>
            </a:r>
            <a:r>
              <a:rPr lang="en-US" dirty="0" err="1" smtClean="0"/>
              <a:t>steriel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/ 2 x per </a:t>
            </a:r>
            <a:r>
              <a:rPr lang="en-US" dirty="0" err="1" smtClean="0"/>
              <a:t>jaar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Omgeving</a:t>
            </a:r>
            <a:r>
              <a:rPr lang="en-US" dirty="0" smtClean="0"/>
              <a:t> </a:t>
            </a:r>
            <a:r>
              <a:rPr lang="en-US" dirty="0" err="1" smtClean="0"/>
              <a:t>behandelen</a:t>
            </a:r>
            <a:r>
              <a:rPr lang="en-US" dirty="0" smtClean="0"/>
              <a:t>!!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vlooienallergie</a:t>
            </a:r>
            <a:endParaRPr lang="nl-NL" smtClean="0"/>
          </a:p>
        </p:txBody>
      </p:sp>
      <p:pic>
        <p:nvPicPr>
          <p:cNvPr id="24579" name="Tijdelijke aanduiding voor inhoud 6" descr="vlooienallerg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26038" y="2474913"/>
            <a:ext cx="2009775" cy="1447800"/>
          </a:xfrm>
        </p:spPr>
      </p:pic>
      <p:sp>
        <p:nvSpPr>
          <p:cNvPr id="24580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Meest voorkomende allergie; zeker bij katten.</a:t>
            </a:r>
          </a:p>
          <a:p>
            <a:pPr eaLnBrk="1" hangingPunct="1"/>
            <a:r>
              <a:rPr lang="en-US" smtClean="0"/>
              <a:t>Dieren zijn allergisch voor het vlooienspeeksel! Dus geen vlooienmiddelen gebruiken die in het bloed trekken!</a:t>
            </a:r>
          </a:p>
          <a:p>
            <a:pPr eaLnBrk="1" hangingPunct="1"/>
            <a:r>
              <a:rPr lang="en-US" smtClean="0"/>
              <a:t>1 x prikken  door vlo kan enorme reactie geven</a:t>
            </a:r>
            <a:endParaRPr lang="nl-NL" smtClean="0"/>
          </a:p>
        </p:txBody>
      </p:sp>
      <p:pic>
        <p:nvPicPr>
          <p:cNvPr id="24581" name="Picture 2" descr="http://t1.gstatic.com/images?q=tbn:ANd9GcRgoBSIkkIyRcUxXtudY2t0IHAHmFbExyktTPYMC-aXZXQzIGf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630238"/>
            <a:ext cx="20875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http://t3.gstatic.com/images?q=tbn:ANd9GcQxa7peN36l3D74uQ-VYe91kc1CNVE5ZH8UOqPmshxRT23iVN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3789363"/>
            <a:ext cx="19812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http://t0.gstatic.com/images?q=tbn:ANd9GcRdZife3eMel0cYb6jYfHQUiNRLh_pUn3xoKzKLvexAu1P34c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4292600"/>
            <a:ext cx="20955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Luizen</a:t>
            </a: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sp>
        <p:nvSpPr>
          <p:cNvPr id="25603" name="Tijdelijke aanduiding voor inhoud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Komen bij honden en katten niet vaak voor</a:t>
            </a:r>
          </a:p>
          <a:p>
            <a:pPr eaLnBrk="1" hangingPunct="1"/>
            <a:r>
              <a:rPr lang="en-US" smtClean="0"/>
              <a:t>Met het blote oog te zien</a:t>
            </a:r>
          </a:p>
          <a:p>
            <a:pPr eaLnBrk="1" hangingPunct="1"/>
            <a:r>
              <a:rPr lang="en-US" smtClean="0"/>
              <a:t>2 soorten; bloedzuigende en bijtende</a:t>
            </a:r>
          </a:p>
          <a:p>
            <a:pPr eaLnBrk="1" hangingPunct="1"/>
            <a:r>
              <a:rPr lang="en-US" smtClean="0"/>
              <a:t>Komen nog regelmatig voor bij konijnen, soms bij cavia’s (bloedluis bij kippen zijn mijten!)</a:t>
            </a:r>
          </a:p>
          <a:p>
            <a:pPr eaLnBrk="1" hangingPunct="1"/>
            <a:r>
              <a:rPr lang="en-US" smtClean="0"/>
              <a:t>Behandeling met wassingen/ stronghold druppels</a:t>
            </a:r>
            <a:endParaRPr lang="nl-NL" smtClean="0"/>
          </a:p>
        </p:txBody>
      </p:sp>
      <p:sp>
        <p:nvSpPr>
          <p:cNvPr id="25604" name="AutoShape 2" descr="data:image/jpeg;base64,/9j/4AAQSkZJRgABAQAAAQABAAD/2wCEAAkGBhQSERUUEhQVFRUUFxgaFxcXGBwYGBocFxcXFRgYGhsYHCYeFxkjGhwYHy8gIycpLCwsFR4xNTAqNSYrLCkBCQoKDgwOGg8PGi4kHyQtLDIqLDI0NCwsLCwtLCwsLDAsLC0sLywpLCwsLCwsLCwsLCwsLCwsLCwsLCwsKSwsLP/AABEIAMUBAAMBIgACEQEDEQH/xAAcAAABBQEBAQAAAAAAAAAAAAAAAwQFBgcCAQj/xABNEAACAQIEAwUEBAkICQQDAAABAhEAAwQSITEFQVEGEyJhcQcygZEUQqGxI1JicoKSk8HRFRc0U3PC0vAIJDNDVKKy4eIWY9PxJUTj/8QAGgEAAgMBAQAAAAAAAAAAAAAAAwQAAgUBBv/EADIRAAEDAgMFBwQCAwEAAAAAAAEAAhEDBBIhMQUTQVHwFDJhcYGRoTOxwdEi4RVS8UL/2gAMAwEAAhEDEQA/ANouORzpLvz1Ne3udV3iPa3D2HyXbqI0Aw2aYOx0U0cARJQ2se90MBPkrAbjdTR3x6mqta7dYZyFS8jMdlUOxPPQBJNJr7QcKdBiLZ9A5/uVJZzCL2W4/wBHexVt789a9709TVQb2hYWY7+3PSLk/wDRUUPaQkktcsqAT4CX7zT0QrPlPxrhdT5hXbZXLtGFaGbp6mozGccIuLbSWYnxawFA1JJ5mI081mJE1zE+0LDkALftgsYzZX0+Hd6np6io/h3bHDI7s95FacqqRcJVQTuQhlmaWJmTInapipzqFdlnXguLHeAgrQ0vtG5pQXG6mqba9oeGYgC+jE7BVuk/IW9ameEcfS+Fa2wdWJAYAjVTBEMAasMDu6QUu+jVpiXtIHiFP4ZjJk04pthTqac0F2q43RFFFFVVkU2x48HxFOab433fiKs3ULh0UWVr0Cm2PxGQE6wFJ0EnT1qIPaJf/c/VX/FXK95QoECo6CrUbWrWE02yrDFeioFuNQoaLkMSBoJ0g/jeYrr+WTHu3NdhCz8s00E7StR/7+D+kXsFx/r9lOZq6marNzjmYf7zeCMomfnXljjWhI70gRPhGk+eaP8A6of+VtcUYvXrNX/x1xE4VYr94KNaQwRLannt6VBXeLhlLHPExMDUeWvzrocfAgRdHTwj/FVBtO3L5L4A8/0rnZ9fDkzP0VoC11kqv4fjEldHAdsoJC7+YzTUvgr+ZAafo16dYE0zMJOrQqUTDxCm7ew9BXVc29h6V1VFEUUUVFEUUUVFExxOxrJu0otfykTea0FW3h5FwA5lzjPlzHLOWZ0LROUTqNauak+tRON7M4e62e7ZtO0RLorGBsJIq72FzYCLZXLbeoXOnMRksi4AbFq8ji5YU28U3eG4yk914RbNomQV9+Sus5Z01pphcZas4dl8IvWJHuqe+71cokxqLTS3oRWvP2Mwn/DWP2Sfwphhey+GKlTh8ObqaNntr4uQecpJDDWddSRuDQOzu5hbQ2tRMkh3Dl4/shZnfe39FQ95ae6hw7rBUNB7wXVYsSzEMbcyQNJAABJW4xcw+djbGHAtYq2V7sLJtZC1wkDV1zZdDPMDnWk/+k8Kniu2MProFFlY9AMsu3w+G8op2Pshi5wtkqdk7u3mX5jKxMbT4dhNc7M6IkLo2rR1h3xxjLrmVR8C1lsbfu3nw/dLcBXRCCjXn90jwg5AM2hfUbGaacG4arWbhy2muNcxK2w2Qm6RaTKUa5pFtpbwkzn12FW3h/B7NzFXsuHQ21IRbfdqEzaZiwIyggj110mrHd4Bh0QILNsF9CFsrlJiGJEbRprU7O48QpW2kymcMGYHLkslbHWrWHtvh+7Di0gLZlF1Loc94cpXMwZTG+XL0Iq7ez5icHbYuR4rpJAkkl6sqdjsIBrh7J8+4t6/8tP7fBraWyltVtqBMBQoGuZjCx0olGi6m7ETwSV7tGnXo7trTMzJT7hJ8TDO50GjAgjXfWpSongdsauDuIiMsRrsSetS1XdqspuiKKKKqrIpDF+78aXpvjj4fiKs3ULh0Ve40pKPGvgf7qgHvjKoC3GyujQVOoVcrLv5cgNKuBWa8NvzPzNKXlh2l+IOjKNJ/Katb0UG4S2c51j8KpNiYEp3hZbjOuZY97L5naD86RuXs1yctxUhoEEkF5JnbSTGhBgCrXetHQiTHKT8f8+VcMwP1yPKYP8AGs92yTOdTlw/vqAnm7TETg+f66lV6/jCe+yi4veBCIUgg+HNMHy+2kr16e+gOBdYMPD+dIOuk5t/KrP3WbQZgOskfIcvX5U2xqsqQCSNtzPp0+6h1dmFrC4vyAPDz8fFWp7QBIaGcuPl4eCh8VdBW0ihpVkbMyyuwBk9B6bV7iruW4rAMyjvRGWWXPPikMQdWkajb41P8OwzBRPLlJ9ZruwhYliDucvjOw0mjt2US3N2eXDl6oR2kAYDcs+PP0VTwwZsRbMNAZBOQrtA2k8uc1O4VUVYZZIAMloPwFS4snXQ/rH+NN8SqhvragZoMADYevOn7Oz7K1wxTJlKXd32kt/jECFO2PdX0H3UpXFoQo9BXdHSyKKKKiiKKKKiiYuPEfU15RdbU+tes1MBL8V4aq3Fe12DW4yOQ7WjDZROUnkG5H0NI9v+0FyzaK2GAuQZLDQCJ+6aw7heNa5hbsktcLEPHvanflOnKRMRIpSrVdOFift6De8/0W7YLtbg7li9dwoBe0rFg+jQFLamZKkAwZpTsv24sYwQrBbgOVkmYYCSAeekkdYPQxmfsrwpuNea4qgdyqufdzM7QqEQdSFuCfPzqtcU4Li+GYg3FzopVzbc8za1ysB4S6mCZ33FUbUfOqI+kyNF9G2MClucihcxJMCJJ3Jjc01u3yLzEk5bduYHn++KiPZr2ku4/ApfvKFYkrI2bKYLActeVTF6yDfdSYF21uPLQ/ZTodIlZzgQc04wmODtlhhpOsRG3ImK4uYpLlptXgEBtNcszI/JPXpNdW+DgT4zLLlkBRAO+w1Pma6bDpYBuLmIAClSZkSAPe2j95rhKiW4Wih3ylmECSdRPkeZiKk6jeCMMmVRAXzUzMn6hNSVCdqit0RRRRXF1FN8aPD8RTim+NPh+NdbqFw6JiBpXtcrzro0wgqqW+LOl6/JLd3caUJ0KE+HL+KY25dafXO2OCVVdsVZQOAQHcK2vVTqKq/anFm1jrgOisiEEkAZjA+MAD4kVU8VwQYi3eIABtd3KwyuGuEvmOZR4WTuiCBuzDTSkhULHEcFoPpte0EawtC4t2zsvlt4e8p7z3rqGVUTGUNtmP2CnPYU5rDmPCbrR8lrIcq2/AjZmjPlVGPgIQwcoOuYnaSFZNq0/wBkNwtw4E6xccA7yBGU6dVirMJc+Sq1A1lLCFbcXpbc9FP3U1S8UVFUD3Adcx3/ADQakL9vMjL1BHzFNcBYW5bUsNQMp1I25aGmik10+OAVDAJYTE7ACSfM0XwsmUDFwMh3nSI/Jjf0p2MGk+6NgNROg23prdcq+VV0QAjws0ZgZ2NVK6puyIUDyH3V3XibCvaCiIoooqKIoooqKKNut4j6n769zafKvL259T99NcbZZ7bKrZSQQG6TTPBL8VlHbDHnENfZSfEGVAeWQHptVC7BcRW2163cEEwSx5QYP2x86st/gzYU37dw6iTqdpJ58wYJ2rPOIEu+dBqTy5kag1ltGPE08VtvOANc3h9l9DFbeG4dmwqA3b0OSSNY8OnTwzA86zPCdtbuNvfQsSoZMQWQn/Z920MudRJgg9ennFT3ZntulzCdy6nvrIMW7nhLLE5lMEEbkjSNN6ohs3bbXcSLQzeJgc85ZIGoIGaNT8KtTaQSCPJUe0kYh4rSP9H7HXDYxOHeYsXFIB5FwwYCD1Un41p/EcOzAMg8dsyvn1HxFUH2D8F7vh7XyZbFXGb0Fsm2AfPMHPxFaYulPNyCyn6pHA4sXEzL8RzB5g1zxUjuWzTGm0A+8Oum9cYjhkt3llsj8/xW/OH76bYi/dKlLthmBI8VogzBB2PpUlcTvgl8EuPFIgmShGs7G3p86laiuFOC7kWrlsEAkMAFJGmg6xUrQzqijRFFFFcXUU3x3ufGnFN8d7vxrrdVw6KNVqUkTXJWvQlMIKqHbDAp33ePnJKZbYXkwaS87hh4Y12nrVR4rhrmGDsXGZLRZ1mFa22QydfEyhBAGsaCYirV2q4sWv8AdKCVtjxnaSwkgeYEGm2MTvLYzW1ugaeONAToMw1I23nesysRjK06UhoWZYTB3Sbo2dxmeCM2UqFFsPOnhAnkJNbH7N+Hi1gVgMBcd7gDbgMYj7DWW8X461qUW2ipHuqBHkDPvnlB0rXOwOPF7A2mHIFTrOo89+dGo96UKv3VPrTS6DZcvvbf3vyT+N6U+C10G602UmhCCAQZB2NRXEXi43hU5Qu6sZkaAkGBTpuHZdbTlJ+rup+HKkil/wAUrZOYQT4tRykVUyuqdt7D0FdUnZ90TEwNttuVdzQkRe0V5NGaoovaK8miaiijnPiPqfvr2K4unxH1NMuK48oqhBNy4wROgJkliOYABMeVMEwJQAMRgKm+0jsubw7y0dbngYAEnpOnLlVf4X7O7bYVdy8ksYjbSPICtXGEhFB1jSf316MMABEbEfMVnFpLpWkKn8A3kskvdnQe6tqwF4HMr6kroRDjmpHLzqT7Fdjy9xjedciEjIsnNAg+9sNR1qbFlUutIlhBc9C+aAPICPlTbszjilwzzv3P1SQgB/VrgdBRN44NIarZ2R4CMDg7WGVy4tBvERE5mLbSY3qUa7SYuyK4c1otAhZR1zSGLbxbnamuc9T86cX96geK8cSxBuNlDFgPCze6FJ91THvCrAEmAqkgCSpcMeproOep+dVY9uMPv3un9nc/w0td7WW0uG2znODBXu3JnfktX3T+RVBUZ/sPdWUXD1NdB/M/Oqzie11u3GdmE7E23/hTTE9rravDXMp0MZGOhE6xtpUFJ54LpqtHEK5Zz50yx2OIhVksfPr1qAftpaCSXI0UzkaPEYHrzPwprf7U2bT+N2BgEeAn3hMnXQ+VdFJ3JcNVvMK5W2MamlJPU/Oqdb7d2SQA7kkgAC2dSdo1qW4fxwXCcpbwvlYMuUgkZuuulUdTc3UK7XtdoVx2yDnDjIFds6mGJA0kzpzG8eVU/ivFrq2DaPdxpJEqJkGDmny0Hn1q79osUUsyFzHMIExOhPx9Kx7tZxRs5EeKJy7bDxH3ttN48hNZtYE1IC0aBG7zUQ103mIhANJcPmgc8gHPzNa97LcWrYVrSrl7phr1DL4dOsCsjXFA2wVSARIYga7zAU+IzOnlWnex/VMSIjK1obb/AIMmft+yjUe+q1NFfq6qJ47xpMMrPcbKilQSFLGWJA0HpVePtNwn9c37Jv41pNpPeJaENtNzhICu4EV7Jql4j2hWLYQtccC4uZPwROZZKzo3UERvpSbe0vDgT3lz17k/4qsLeodGn2Vty88FeFauiKzPiXtIRiot3iiEElzZLGQQMoTOPmTS+D9pNoL47jnWAwskBoAJ0L+EidRJ5HnVja1I0Vuzv5K78V4mtlCW6EjXoJJJ5KOZ5fECk+Dm41sNdUBmkwAYAOwM8wInzms3xXbazdZGe4+Utmci3+IQ1u0Bn1UHxE6SV21gSy+1DDDa5dj+xH/yVZ1s9rQAM1Y0HARC0MW677uOlU3BdtUuMiqbs3EZ0zWwqsEUsdc5j5cxVtwl7MoPWlXMLdUFzS3VOLx8Tep++m1zC57tpidLZYj1KlR95+VLXz4m9T99I27+q+tAqmAAg0hmSpC7THE3SI5CY+egry/ckjXnTHEszeEkb/dSrkyFH4nCa3CASXE/q8o6a/fUZguHtaB7wiWJIgzuZ9Jmp7vyMxgSB9mgP7qjMZiQPA4BaZXcRrPXltQSAiglTnDsSYUSfENZ5RrT9m9fgJ+cbVSF7RrYcveYKg90kiTpGk701uY/A8SZbz402BZkG013u1Jzs2eCAWlSokeQ0y6uNcWMzQhQ3jp4c4lXPHZSdS2o5EAaetUztOyK2HLvlXPeOZgGjwW40IP1o1gxvBirBwzilvEWu9tZu7zutvTUqhy5vFOhgtrrrUomGUKANRy+POmKbwDiSNamc2HVZbex9hnvEXVRntWRbuZWOV1W2t0GFkMxVvEF58sxqRxfHrK3bviJW+BczgQ0pGVBMFQ+V1J/LB2FX29g5EDTzplhGiQ5gzvynb/v8aY37Tw+f6S25cOPx/fiqFw7ittrV1bt3xXVv5ljwhiquj6KZ8QMa+GNBqTS3EOKpcTILiw+FUBcv+9W8HksF5IGXMTG4q/d2AQWeegGnyGpJr04RmOYEiNgT6jXz1PpNd3zZmOvZd3LoievdUfC463eu2nN6Us2vEYOhS0qGSQYkj3lkgHka9wWPt3cVibyMMrXLDLo0+8SUYBWYIYIaBGi6jSbRfVmvAayg6/vqZt4YgeLMT1B0qrqoA069lYUiTr1HmspHFkS0yB7feh74cw7C5ngK6MpiVg5S+0hhuanOwTlrdwzmPfAkzP+75mr2bHQP+t8K97jaQRHUzXH1w4EALrKBa4ElQPbW8qYdCxABuoBrGpzAa9Z0+NZjx7Cq4OygdNzmMxyg6ir/wC1e4qYDM+wu2yD0IJK/aBWXYfjAxS5dFbLIj3pDAH1A8JrNqtl0haVF0NhR2K4etlBncW4nKFctOYz7pETynnvWj+xqDbxZJf/AGtob6n8HuSazjjHDrNtHypm5d4Tmht5Jk71o/sawLph8Q1xCga5bZdPe8EaZtxNEo6yo/kpX2iR9DubgZ7Ukwfr9OfpVNxXFsIb2HPehxba+rP3ZJhsxsXCvdqCqkhsgHhykAHQnZrGEUr1k6yBy5RtpXrcMT8UfIfwrTp3AY2COfyI5K9OsGiFih49bRsKxu9/kttZvEBx4HuXC0F1BJCOCp3lRtXHDOOWVxJdrzBLQspb8OtxLbpmkhSy5gGfLpmnKWA31S7hxavS48OXKzRsJlGP5IJYE8pU7AkL3sErAlrtsWj+KAsjozliCPQCmO0tjT58fJH34jRZXw3j1mzot1FT6aGMW2M2IbOB4JggqMmmxqLOOQ4ZbAvRkxFxskMwZLgsBSARlOUoxytHveZrZcVwsYgAJKqPrx72kZVGkqRudJG2pzLX+26ObdrD5QGv3AoyMDKrqxAMEHbTYTvRKVdrnjLPz5enJWZWDnaKsniVi7i8ILdwXO6a8rM6mSpzOriVUSATCgeFgAFIiWmL4lbt3WD3Fl8JbS1dPelkyEA94AqXFdwjEsokC4pggmta4Zw4hBmU5YAVQQSI5sesRoNNDqeTs4FeSt8+s60sbloOnz4zyQjXE6LF+y+PN7iJOZTmXEFQshBmtuSEViSq+VbXw1ItiuVwQ18LD1PKnipA0oFesKpBAhBq1MZlMeKY1EcKx8Vx2VR1gMx+wUj30wsiY061l3avtqv8ou72ma5hbt63b/CQoAdlJyxEmBM9B0pufavcBkWgD+fO/wChWdUe1x7w+f0j07GvGTD8fta5cWSoOm1N8aAp8RHrWQ4v2oYp9sgHxJ+wgfZUHje1GJuznvNr+L4f+mCfjQnPpjjPkP2mWbOrnWB6/pbBxntjhsOsMwJg6c9SOW5+VUu92ouY5n7g27TKAFNz3mmZgyQkAdG35Vn5P21PdluHF2kJau58yBLjZTKhbjMpykaDn+V56035mGCPv15J0bOp0m4nmT8e37SmL7NXgXuXLtpyil2JfMTl1yww1M6ZTtzG0zWOz+K6VwF1VnMxQlvA2VjBYs/lJ2AjoebXB3gh+H2yobTLcUGC7EFTozaMoh21yroPFLdeFhgXHDhkYB1zX4hMp5DWWHXY+lDhHxz6eX7WkdksOEwiB8hCm4AbU5PfJ25EzJ13MVMNfKQuX6s6nbXbQVD9k7Rt4RUKKs3Lr5VJKqDcLKBCgwAQNhtVhOHDwxkHLyJH8K0Gd0Lytx9V3mU2v47KYge6Dv15DTWi0B3rjqqmPPanLYYGZEyANzsDp8fOm9gjvLjchCyfyRJq2iClsiqCdAOZ2qJsdqUuOwQSiGDcPulvxVG5NUjtx2ya4bott+BtKSI/3jAGGP5MxA+PSK1xfj7YY2sNaki1kkxq7NmZ3mInNE/n+VIVLhzzFP8A6n2W7WCanFbTdxcZSADmME9NJnel7V4ODl1K7rz+FZ/h8Zdu2oJbMQT9hiq/wjt2+HxZL+4SAxLHNq2XwiNhM7jQGl2XVRxy68kV1swDNa9w/GpdXMk+h0I9RT1UqhcQxRsYy4bbEC6qXl6AuCjR5Fkkjq3nVr7N8bGJtToHGjAbeo8jTVC7D3bt2vPmg1rUsbvG6fZQftSwTXcAUW2bha4nhHx18orIuC+zu6GJxDizbYEFVYNdIPKBIAPOtx7Z/wBH/TX7jVFpS+2l2d+ANkxzy69VobP2YLmnjc6BPr16Jhwzs1hcOZtW8zfjXDmg9VX3QfPer92cyMjNLMJTOCfdOU9AJWem1VCrN2SvZbd075iqxMDUNrtSVhe1q900POWeXDTrVaN9Y0aFqTTGeWfHVWNMQLayAcrNAk6banyGlKtxCFUwPESPeEaedeWFFxBuMp0ynyjeBS4wo0BlspJEmdxBnqK9SvL5Jm90M1p4jMWU/wCeYmub7WbdwSgBYE5wo0ggGSNRvvt1rq5bHe2kEwoZvQbAek1zxa0SFZQSyExBA0I1mdxpQq1RzGFzUSk0OcAU/t9QZB59f41y9lSZIBjn0/hVF4lhL6nvbV25YWIIDkWwXZQSEPhDTHLc+dVk8Vv93b7y/ec3AXk3H1AUOVKbCFdD8ddqRG0WnQGU4LA64hCsPaLtzdTF2u5A+i27y27rAA583hbXcIsyI5rqYrQTZr5/4v2g7u1kS9cCja3PxOoGYnqSfhW/cOym2jI2dGVSjTmlSAVOb6wjnTNu9zgS5BuGNbAal1t0pFCUoFpiUovnrE8KGJ41ftOSEbFYlnI3y22u3HA8yqkDzIrUeB4KLFw217q2iP3du2oykquY59CX5atJYk1lfEOKnDcYxF6MwTFYjMv4ys9xHXyJRmE8prSuD9osEbWZMSACCGDXltEq0A5kuEFG5SoPKDrQLV1MB06z8LW2mys4Uy2cMcOaoHbzgdtUt4m0i28zm3cRRCZsuZXVRouZQ0gaSsga1UsNgLlye7R3ggHKpaJmJjrB+VW7tjxlMRkw2GbOiMXe4ZAZj4FC6TlA0n6xfTlVQW4yEhWKnnBj7qUuMBqks0WtYiqLdoqd7xSx4PfkDubsnYd20mInl5j514OFXtPwV3XbwNrPTSuRjbkj8I89cx8vPyHyqd4fhbyMc03QRAKYtU68w0mdRBFBABTLnOaM4UKuAv6EW7umxCtzA206R8Iru1hL0jMl0qNGGVvdB1HLTykVYMPbuZRFq57oiMaBO+sAiBEAjyFHduoIdL8AFpGMWQAToBsQFI89DVsKHvJ5deq0fsbcU4O2RbKDPe0bPmA71onxEzlidas+FaUGkaVXuwqXBgkkSylwe8fO3vfjDSNtOW1TQw1w6Zgg6Lv8ztWjT7oXj7n6z/MrrFYj6iaudvLzNRXafh7nAXUtE5ssmBJYAhnEcyQCI+FTVjCBNue5O59TSuWuubiBBQ2uwkFYLicOLttgDo6RPQxUhjSgtW8Q4kNbRh1LMBp85+VWftr2NuXMSgwlkgXgTeeYtqZjNqdDEkhd9NJk1UuPcMyWbmEeW+jzrzIzswIHIAZdJ+tWSaLmmDpK1XVmuEjWEvwrttLqAIWQGEj05DarL/6YttdW6FBkzqNpEish4Nhwb6Ssw4jfnAjeIral4/8ARVw6kZ7l+4qBOcAwz7fVEVyrRAcMKrTqktOJRHGj/rd8Da0luyB6A3CR8Xj9GnvZUuMRaVNyWJ/NMZp+E/ZUO+Cv2y2IuKxS7euS0EwVYDM0bKQCAdjlPUTpfAezyYUEg57jAZrhG/ko+qvlQqds59WdAIKZq3DGUY1mQm3bT+jfpr9xqoLw0n69r9oKuPbMf6v+mv76o+SkNrkC4zHAflamx57NkeJ/CVGAMe9b/XHQnX5VPdn7WS0+bKZdIyv5HmuoqvJbEiTA5kCfsqz8AJykIFuhSvLuyCNp/GrmycJuAfP7Im1S7s5E8uHipzhd6Qd4Db5iwO2xOtOcRi1QSx9Op8h51HqL0nKiJmOpLTr1gUvh+HQc7tnfqdh6DlXsl49e4Gy2rvoz8vxRyFccTvZVAicxgDrzp9FNccNMxE5QSPUA6fbSV8XCg7CjW8GoJUCbwvsyXBAFtlAzSpLOsSCo18KkMNPFG40zHifGnONGGsor92ptWQQWAU27IuMwDCZg6kkDLtWh8bwGS0l5SSQ2ZomFYDQEAkRBImsg41wXEXMQbtlXYsQSUWch2A30O8kwNayLXN5a4RlktWq2KeJpnNR/bHC2rVxbdk5ii/hCPczHVsmpOUHSeevlWw+w3tV9JwX0Zz+EwsAdWtsSUP6JlfQL1rK+L9mrgBZxlkeJoyy3qTEVL+yriJwHErYue7ipsmdNWgof1gB+ka1qTsIA4rPrNLiXcF9ERXRoY15n02ptJrJuI+zPiH03EX7SWSt27dYZ2Uyr3C4kMNNIpF/ZtxQzNrCSZ1hNM2sjTwn0rb6KU3QWiNo1Y0HssPxPsy4m4IFrCpmUqTbKoSCVYgld5yjfqetR/wDMxxD8W1+0H8K+gKK5uWq42pXbpHsvn/8AmX4h+La/aD+FefzL8Q/EtftB/CvoGipuWrv+WuPD2WA2fY5xBWB7uwYOzOCD6jnUgPZhj/8AhMD+s3+OtuoqblqqdqVjrHXqqb2Q4NdwuFW1eREcM5KoZUZmJEVNRS+O974U3mmmiAAsqo8veXHijLXWWuZrqa6qBEVj3bm6v0xXGjPce2OhD2zAPlIHyFajxnHd3bMe82g/eflWa4zAJiDcDiRlMHcq0ZQy9GHlSFxVh7Wp23ZkXFUbC8BZL+dXZSJZukCWMzpAANWzszdTFY57hNw91aQAONQz+GBqYHhY6b5jUQnBrwvrbvYh3DAlVgEsFI+A1jf4VqPCeD27ItLbUIAGdoGrM2UAtzJAB38qHVflkmP4/wDkQrPYUBQBsAKUBpK3JUGvaepmWhZzxBKS4nwr6SndhsuoaYnblEjrUX/N239cP1D/AIqsfDx4/gf3VJ0rXsqNZ+J4k+ZTlC9r0WYKboHkFSf5um/rx+of8VO+H9nzhJBcPn192Ij4nrVrqO4qdV+P7qlvY0KVQPY3PzKtVv69ZuB7pHkP0mqiuwKRV4pTNWkkkoq03x7BV12kfbpS6vUdxp/wf6Q3567UtdGKLvJFoiXgJ7heFBfFbJGaSY59J/zzpS1wpAxbIoJ5wBTfh3Fckh9pgdKmLxBGhpO1dTe3+PDhyRauMOzVC7eCz3RBUEjb+HmZ5edfPfFcc73VdAVKHQDTIymfD6ESD519AcbxlnEd6qnW3IEmASOnUCSPP5VhHH/wdxyyZSToNxrznnR8bSctUTAcP8l9KdmuOri8LZvoZFxATrJDDRlPmGBHwqWW5pWM+wPjpKX8M0kIRcQ6kDN4WXy1APxNa8DTYzCTKnaKKKEqooooqKIoooqKIoooqKKq9o+1NrD3ij7hQeexnyrrBtcu33UOiLbCGCCWdXQMLikMFCZpUeE/7NtelM9pf9OP9kn96oRsTi1QWpu5ACoAWYU6FFcDMq8ioMco5VoNtw5gIKQNfC8ghaRa7QWmttcUlgi5myguQOsLvTnhfF7d9M9skrJBJUqQVgkEHbQg+hrMezHEb2Gu57drvBcXVCDDrnCggjaLkCep86fcX7U4m9DW7LWbVsElcrMNYBZmIHTlHPeuOtzMN911twIk+ykeLcSN1iZ0nTyH+fvqE4UxztzBn4DrPLWkF40jgi4pQkRmTUfFT+6nXDMMcnhuBxJkrvE6Ag6jzrEr2VamcbhPiFrUbqlUGFphR/Cbne4y9eklLLJbX83WWA/Okfoirhw/HNcuxyH2ACq3xjCjDIGQQbjBTynxBh+6rHwBQv5R1k850mknS4hOCAFa1aFA9KWqPF/NEfOn6GQK0bd8khIVm5SnWA9/4H91SdRmA9/4GpOmnIIRVV7Z9qLOEa0LxjvA5XUD3SoO5HUVajWMf6QZ/CYL82/99mjWrA+qGnrJXY3E6Fa8P2gOI+jjDZD9J73K9xiEHcQGUZJLXGkkLPuox5RUk/E0W6bLMO9GUZRJ1YAgAxHPnHwrAeFcfxeHtZbc9yz5lD2w6d4NA6FlMONpX40lgOMYgYtcWC1y8t1WLEFszNspj8YSoA5bbVomyzOeXBMGh4re+E9rMNiHa3Zuh7lv3kKujDULMXFUsAxAJG0iahe0uKztAMhSPMfCKqHGPaTnUrhcEbGIuAC458TEHJcIUBQzAgTJjRieciIwXtAO15Sfyl1+MHX7ay77Z1e4pRSy8Cf0mLaKT8ZGS11sR4cp1LAbcttPKnNvjUWimoIDMfTOY+YBNUfCdp7N5B3bEsBBg7dCQdR8qR4fxHu8RbJJuKxytEmB7sQfXN8K84Kde2qYajYnLoprdsqtkHRVHjfaG6DcIPdkKwM7ZhcIaBzEKtUjifFnvaOF01ED7p2noNK0Dt5wiMVdH1ZV1A28WYH41QMXhgsw4neOe32Vo27Wty4pa4xOEjRXj2EYnLjbq/j2/h4SDr863ea+dPZFje74hbmYclT+kND8/vr6HmKfpmZCTe2A0+H5VjoooqqAiiiiooiiiiooiiiioosk9pn9NP8AZJ/epp9JUyVxF5SN0yElYBknw6CZkx9YzMmnntLH+un+zT+9TQ44PLfSgrKSFzICPqsW0EHUCDE6baxWs36bfJZbu+5NbfELamPpN/YDMJgTmz6ESdkHxY9aPpKurqcReZY1YWyVjLDArl0EmJnmPWnV/Gkm2BirPhbfJscr+IydtcunUbmuRjZK5sWu24UDSQYImT7oBXz5iSe9dZKddZqMbCYXlffQanuyR9wI5f5NNL5W24Nh2IgeL3TPMelTfEeMugBS/acnSFQSPCASdSNxy69Kr+JvF2Zm3YknlqaMyTmevhBfA06+VJDj/eJkxC510gjcRsY2n0ipfhGKQkZLs+R0Py3qomiBStawo1cyIPgmKV7Vp5TIWtW8QGXQiRvUlgrkr8ax/AXL7Nls96x/FQF/sg09u8bxdg5bmdD0dChPmBpNJDZuB8tcm+3hzf5NWyYAeP4H91SVZl7O+0l6/jMlwyvdO3PcMgG5PU1ptcqsLHQVak8PbIRWMf6Qg/CYL82/99mtnrGP9IM/hMF+bf8Avs0ay+s31+yapd8Kl8ExgWyoGM+jsM2YNbDAqCzKAcoJHic5SW1cwATBc3uJ5TLY4tLaqtsK47u2zIfEuhzhV5RmPUwjwXFHuLafSrNoeJgGUFkyXVYKSW+sxmI90N5y6xmOfuj/AKxgXyy2QEknIe8EFjLMSoGvXczWse8evwnDqvX42Q4//I5lbMJW0oK+CULAr4hPhgR8OUVieE4dizvjkZmYkkWzzkkkA6a/vqYbHXMwJxOBGRwR3cHVla0QRmAICXGO+hG4iaMdxG4qFhfwFwIDAjxkKAQoEncyImNtddOAkadfCirWPwNq0A1rEi44YDwqVgQxzAz6DTr83vCu2Ny2wNwZ4+sIDiQR6Np1qBvXMzMxAGYkwNhJmB5VxTLqTXth4lXLZ1V245xUY9bfduudCsqTkZomRrodDy6VS+PcKu29O7YKIM5SRzHvCR051xTvDcVvW4CXHHICZHyOlZr9mU5xMMKrg4twyuPZ7dy42zBg94utfTOWvn25xTGWcr3bJXUZXuWSuu4hoGvpUhY9p+L0Bafi37yaC2wc0kggoDmuc0DkvpWiiis5KIoooqKIoooqKIoorw1FFkntK/pzb/7K3/e2plcxr8nwa6jZsp8JDDzgkeu+1PvaUf8AXm/sk/vVH3LxJPjuCZH9GBO/Mg9fvrXZ9Nqy3d9ySfGuwBzYQeINMw0ghwCd9Y+wyaWbiNz6xwZzawzSPD4esDf5A7RSQvyZa4wYD/htp3+4a+tD4jUlWBIB/wD1QNYmD0nXWux4dey5Pj17qOPDNf8AaWP2o0/z50fyWdYe0Y6XFp79KT+uU6nQ4feSNeg2n59aa4hbbAt3ozR7otFRIG2mg9aIC5DhqTbhR/rLH7Vf402xOGyGCVOk+Fgw3I3HPSvCteAVcTxKGYWl9mMIttUtAad13jQJzu1sPJH1omADp4a94xgRdd7De66grpGRimZWA+qwO8aEE1B9ne1FtFVcQjAooVbmVmBUe7OXxKw0AYAyFjTmtxrtNbbw4ZWNy4CgfKyqM8gt4wGZ4MTAAmddKQwOx/laGNmCPhMvZM0471sXP+q1Wx1kPsws5eIkTMWLn/Va36GteoV39T0VrTueqKxn/SCHjwX5t/77NbNWOe35ZfB/m3/vs12y+u31+y0aHfConBcVlt24tYNiGY5rroLmjaA5jI128qWXGMAFazg7ndIFDM6MYUawM2umpEaQ3M0hw1gLSgsqw0jNhi+zzo497zHQxS7XUIIa5ajNOuFbWfHyHWdOg51sOGZy+6eIzXeHxNwIFaxhLiottSzXLZBysQCYbnm6Db1BhbnA7hJIW2BqYF62Y5wPHJqWu3rUCXw7a7/RXB96SNgCBJ06ACkXvpMlsMNCIGHYTDKRIy8xMeQM711sjT8roHJRv/p+90T9rb9Px/8AOnWvP5AvdE3Ig3bQMjSIzzTzHpadJFywpWSFt2bilvIkrH2xUOUorcR/4rgEpfF8IuWxmcKBMaOja68lYnkat3YTBKllsQBN5rrWkb8QKiMxWdnbOozbgAxvVJy1a+xnaJcPNu+jNZZ1cELmyPGXMVkZ0ZYzAGfCInY0rA4EOqx2DJaV2hwzWLNke+GzrdztnS6fCTmUkgqfEBziNjWO9pOFLh8bctJORWUpO4W4q3VU9SFYCecVpHFO2nDu68PjCmVt2xdBknVc11FW2rc4k6aAms44xduXb3f3SM95g5UCIBjLl/JCwB6Aa60tbBw18UCgxwOa+q6KKKwUkiiiiooiiiiooivDXtFRRULth2VOIxRud7lBRRlyZtp1nMOv2VEHsbd5Ytx+i3/yUUU22s8NABSj6TSSUDsfeGoxj6/ktr6/hNa6t9kbyiBi2H6B5R/7nkPlXlFW3z+fwFXcs6JTb+b4/wBeP2X/APSvf5vz/Xj9l/50UV3f1Oa5uGcl5/N+f68fs/8Azo/m+P8AXj9n/wCdeUVztFTmpuWck6XsjeERi2EAAeA6Zdv95y1+deHsnfiPpjRMx3ZiZmf9p1ooqu+f0ArbpvRKlOw/ZH6Niu873P8Ag2WMmXcoZnMenTnWgUUUCq4udJR6TQ1sBFZN7b8J3l3CCYhL3Kednzooo9n9Yev2Tlv9QdcFn+Fwl1RCX3QDWFkD7GrtlvyD9JuEqdCZMaESJbTQkfE0UVtYjK0JXofEA5hiXnrHkB16AfKmuI4e9xsz3SzGBJGuggc6KKgcZUDikv5F/L/5f+9eHgn5f/L/AN6KKvjKtiK5/kL8v/l/70/tNfVQi4hgqxAjQQIHPpRRXC4nVSSV0t7EgyMS8kAbDYSQN/M/OmVzhRJzF5On1egAHPoBXlFVBjRVm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25605" name="AutoShape 4" descr="data:image/jpeg;base64,/9j/4AAQSkZJRgABAQAAAQABAAD/2wCEAAkGBhQSERUUEhQVFRUUFxgaFxcXGBwYGBocFxcXFRgYGhsYHCYeFxkjGhwYHy8gIycpLCwsFR4xNTAqNSYrLCkBCQoKDgwOGg8PGi4kHyQtLDIqLDI0NCwsLCwtLCwsLDAsLC0sLywpLCwsLCwsLCwsLCwsLCwsLCwsLCwsKSwsLP/AABEIAMUBAAMBIgACEQEDEQH/xAAcAAABBQEBAQAAAAAAAAAAAAAAAwQFBgcCAQj/xABNEAACAQIEAwUEBAkICQQDAAABAhEAAwQSITEFQVEGEyJhcQcygZEUQqGxI1JicoKSk8HRFRc0U3PC0vAIJDNDVKKy4eIWY9PxJUTj/8QAGgEAAgMBAQAAAAAAAAAAAAAAAwQAAgUBBv/EADIRAAEDAgMFBwQCAwEAAAAAAAEAAhEDBBIhMQUTQVHwFDJhcYGRoTOxwdEi4RVS8UL/2gAMAwEAAhEDEQA/ANouORzpLvz1Ne3udV3iPa3D2HyXbqI0Aw2aYOx0U0cARJQ2se90MBPkrAbjdTR3x6mqta7dYZyFS8jMdlUOxPPQBJNJr7QcKdBiLZ9A5/uVJZzCL2W4/wBHexVt789a9709TVQb2hYWY7+3PSLk/wDRUUPaQkktcsqAT4CX7zT0QrPlPxrhdT5hXbZXLtGFaGbp6mozGccIuLbSWYnxawFA1JJ5mI081mJE1zE+0LDkALftgsYzZX0+Hd6np6io/h3bHDI7s95FacqqRcJVQTuQhlmaWJmTInapipzqFdlnXguLHeAgrQ0vtG5pQXG6mqba9oeGYgC+jE7BVuk/IW9ameEcfS+Fa2wdWJAYAjVTBEMAasMDu6QUu+jVpiXtIHiFP4ZjJk04pthTqac0F2q43RFFFFVVkU2x48HxFOab433fiKs3ULh0UWVr0Cm2PxGQE6wFJ0EnT1qIPaJf/c/VX/FXK95QoECo6CrUbWrWE02yrDFeioFuNQoaLkMSBoJ0g/jeYrr+WTHu3NdhCz8s00E7StR/7+D+kXsFx/r9lOZq6marNzjmYf7zeCMomfnXljjWhI70gRPhGk+eaP8A6of+VtcUYvXrNX/x1xE4VYr94KNaQwRLannt6VBXeLhlLHPExMDUeWvzrocfAgRdHTwj/FVBtO3L5L4A8/0rnZ9fDkzP0VoC11kqv4fjEldHAdsoJC7+YzTUvgr+ZAafo16dYE0zMJOrQqUTDxCm7ew9BXVc29h6V1VFEUUUVFEUUUVFExxOxrJu0otfykTea0FW3h5FwA5lzjPlzHLOWZ0LROUTqNauak+tRON7M4e62e7ZtO0RLorGBsJIq72FzYCLZXLbeoXOnMRksi4AbFq8ji5YU28U3eG4yk914RbNomQV9+Sus5Z01pphcZas4dl8IvWJHuqe+71cokxqLTS3oRWvP2Mwn/DWP2Sfwphhey+GKlTh8ObqaNntr4uQecpJDDWddSRuDQOzu5hbQ2tRMkh3Dl4/shZnfe39FQ95ae6hw7rBUNB7wXVYsSzEMbcyQNJAABJW4xcw+djbGHAtYq2V7sLJtZC1wkDV1zZdDPMDnWk/+k8Kniu2MProFFlY9AMsu3w+G8op2Pshi5wtkqdk7u3mX5jKxMbT4dhNc7M6IkLo2rR1h3xxjLrmVR8C1lsbfu3nw/dLcBXRCCjXn90jwg5AM2hfUbGaacG4arWbhy2muNcxK2w2Qm6RaTKUa5pFtpbwkzn12FW3h/B7NzFXsuHQ21IRbfdqEzaZiwIyggj110mrHd4Bh0QILNsF9CFsrlJiGJEbRprU7O48QpW2kymcMGYHLkslbHWrWHtvh+7Di0gLZlF1Loc94cpXMwZTG+XL0Iq7ez5icHbYuR4rpJAkkl6sqdjsIBrh7J8+4t6/8tP7fBraWyltVtqBMBQoGuZjCx0olGi6m7ETwSV7tGnXo7trTMzJT7hJ8TDO50GjAgjXfWpSongdsauDuIiMsRrsSetS1XdqspuiKKKKqrIpDF+78aXpvjj4fiKs3ULh0Ve40pKPGvgf7qgHvjKoC3GyujQVOoVcrLv5cgNKuBWa8NvzPzNKXlh2l+IOjKNJ/Katb0UG4S2c51j8KpNiYEp3hZbjOuZY97L5naD86RuXs1yctxUhoEEkF5JnbSTGhBgCrXetHQiTHKT8f8+VcMwP1yPKYP8AGs92yTOdTlw/vqAnm7TETg+f66lV6/jCe+yi4veBCIUgg+HNMHy+2kr16e+gOBdYMPD+dIOuk5t/KrP3WbQZgOskfIcvX5U2xqsqQCSNtzPp0+6h1dmFrC4vyAPDz8fFWp7QBIaGcuPl4eCh8VdBW0ihpVkbMyyuwBk9B6bV7iruW4rAMyjvRGWWXPPikMQdWkajb41P8OwzBRPLlJ9ZruwhYliDucvjOw0mjt2US3N2eXDl6oR2kAYDcs+PP0VTwwZsRbMNAZBOQrtA2k8uc1O4VUVYZZIAMloPwFS4snXQ/rH+NN8SqhvragZoMADYevOn7Oz7K1wxTJlKXd32kt/jECFO2PdX0H3UpXFoQo9BXdHSyKKKKiiKKKKiiYuPEfU15RdbU+tes1MBL8V4aq3Fe12DW4yOQ7WjDZROUnkG5H0NI9v+0FyzaK2GAuQZLDQCJ+6aw7heNa5hbsktcLEPHvanflOnKRMRIpSrVdOFift6De8/0W7YLtbg7li9dwoBe0rFg+jQFLamZKkAwZpTsv24sYwQrBbgOVkmYYCSAeekkdYPQxmfsrwpuNea4qgdyqufdzM7QqEQdSFuCfPzqtcU4Li+GYg3FzopVzbc8za1ysB4S6mCZ33FUbUfOqI+kyNF9G2MClucihcxJMCJJ3Jjc01u3yLzEk5bduYHn++KiPZr2ku4/ApfvKFYkrI2bKYLActeVTF6yDfdSYF21uPLQ/ZTodIlZzgQc04wmODtlhhpOsRG3ImK4uYpLlptXgEBtNcszI/JPXpNdW+DgT4zLLlkBRAO+w1Pma6bDpYBuLmIAClSZkSAPe2j95rhKiW4Wih3ylmECSdRPkeZiKk6jeCMMmVRAXzUzMn6hNSVCdqit0RRRRXF1FN8aPD8RTim+NPh+NdbqFw6JiBpXtcrzro0wgqqW+LOl6/JLd3caUJ0KE+HL+KY25dafXO2OCVVdsVZQOAQHcK2vVTqKq/anFm1jrgOisiEEkAZjA+MAD4kVU8VwQYi3eIABtd3KwyuGuEvmOZR4WTuiCBuzDTSkhULHEcFoPpte0EawtC4t2zsvlt4e8p7z3rqGVUTGUNtmP2CnPYU5rDmPCbrR8lrIcq2/AjZmjPlVGPgIQwcoOuYnaSFZNq0/wBkNwtw4E6xccA7yBGU6dVirMJc+Sq1A1lLCFbcXpbc9FP3U1S8UVFUD3Adcx3/ADQakL9vMjL1BHzFNcBYW5bUsNQMp1I25aGmik10+OAVDAJYTE7ACSfM0XwsmUDFwMh3nSI/Jjf0p2MGk+6NgNROg23prdcq+VV0QAjws0ZgZ2NVK6puyIUDyH3V3XibCvaCiIoooqKIoooqKKNut4j6n769zafKvL259T99NcbZZ7bKrZSQQG6TTPBL8VlHbDHnENfZSfEGVAeWQHptVC7BcRW2163cEEwSx5QYP2x86st/gzYU37dw6iTqdpJ58wYJ2rPOIEu+dBqTy5kag1ltGPE08VtvOANc3h9l9DFbeG4dmwqA3b0OSSNY8OnTwzA86zPCdtbuNvfQsSoZMQWQn/Z920MudRJgg9ennFT3ZntulzCdy6nvrIMW7nhLLE5lMEEbkjSNN6ohs3bbXcSLQzeJgc85ZIGoIGaNT8KtTaQSCPJUe0kYh4rSP9H7HXDYxOHeYsXFIB5FwwYCD1Un41p/EcOzAMg8dsyvn1HxFUH2D8F7vh7XyZbFXGb0Fsm2AfPMHPxFaYulPNyCyn6pHA4sXEzL8RzB5g1zxUjuWzTGm0A+8Oum9cYjhkt3llsj8/xW/OH76bYi/dKlLthmBI8VogzBB2PpUlcTvgl8EuPFIgmShGs7G3p86laiuFOC7kWrlsEAkMAFJGmg6xUrQzqijRFFFFcXUU3x3ufGnFN8d7vxrrdVw6KNVqUkTXJWvQlMIKqHbDAp33ePnJKZbYXkwaS87hh4Y12nrVR4rhrmGDsXGZLRZ1mFa22QydfEyhBAGsaCYirV2q4sWv8AdKCVtjxnaSwkgeYEGm2MTvLYzW1ugaeONAToMw1I23nesysRjK06UhoWZYTB3Sbo2dxmeCM2UqFFsPOnhAnkJNbH7N+Hi1gVgMBcd7gDbgMYj7DWW8X461qUW2ipHuqBHkDPvnlB0rXOwOPF7A2mHIFTrOo89+dGo96UKv3VPrTS6DZcvvbf3vyT+N6U+C10G602UmhCCAQZB2NRXEXi43hU5Qu6sZkaAkGBTpuHZdbTlJ+rup+HKkil/wAUrZOYQT4tRykVUyuqdt7D0FdUnZ90TEwNttuVdzQkRe0V5NGaoovaK8miaiijnPiPqfvr2K4unxH1NMuK48oqhBNy4wROgJkliOYABMeVMEwJQAMRgKm+0jsubw7y0dbngYAEnpOnLlVf4X7O7bYVdy8ksYjbSPICtXGEhFB1jSf316MMABEbEfMVnFpLpWkKn8A3kskvdnQe6tqwF4HMr6kroRDjmpHLzqT7Fdjy9xjedciEjIsnNAg+9sNR1qbFlUutIlhBc9C+aAPICPlTbszjilwzzv3P1SQgB/VrgdBRN44NIarZ2R4CMDg7WGVy4tBvERE5mLbSY3qUa7SYuyK4c1otAhZR1zSGLbxbnamuc9T86cX96geK8cSxBuNlDFgPCze6FJ91THvCrAEmAqkgCSpcMeproOep+dVY9uMPv3un9nc/w0td7WW0uG2znODBXu3JnfktX3T+RVBUZ/sPdWUXD1NdB/M/Oqzie11u3GdmE7E23/hTTE9rravDXMp0MZGOhE6xtpUFJ54LpqtHEK5Zz50yx2OIhVksfPr1qAftpaCSXI0UzkaPEYHrzPwprf7U2bT+N2BgEeAn3hMnXQ+VdFJ3JcNVvMK5W2MamlJPU/Oqdb7d2SQA7kkgAC2dSdo1qW4fxwXCcpbwvlYMuUgkZuuulUdTc3UK7XtdoVx2yDnDjIFds6mGJA0kzpzG8eVU/ivFrq2DaPdxpJEqJkGDmny0Hn1q79osUUsyFzHMIExOhPx9Kx7tZxRs5EeKJy7bDxH3ttN48hNZtYE1IC0aBG7zUQ103mIhANJcPmgc8gHPzNa97LcWrYVrSrl7phr1DL4dOsCsjXFA2wVSARIYga7zAU+IzOnlWnex/VMSIjK1obb/AIMmft+yjUe+q1NFfq6qJ47xpMMrPcbKilQSFLGWJA0HpVePtNwn9c37Jv41pNpPeJaENtNzhICu4EV7Jql4j2hWLYQtccC4uZPwROZZKzo3UERvpSbe0vDgT3lz17k/4qsLeodGn2Vty88FeFauiKzPiXtIRiot3iiEElzZLGQQMoTOPmTS+D9pNoL47jnWAwskBoAJ0L+EidRJ5HnVja1I0Vuzv5K78V4mtlCW6EjXoJJJ5KOZ5fECk+Dm41sNdUBmkwAYAOwM8wInzms3xXbazdZGe4+Utmci3+IQ1u0Bn1UHxE6SV21gSy+1DDDa5dj+xH/yVZ1s9rQAM1Y0HARC0MW677uOlU3BdtUuMiqbs3EZ0zWwqsEUsdc5j5cxVtwl7MoPWlXMLdUFzS3VOLx8Tep++m1zC57tpidLZYj1KlR95+VLXz4m9T99I27+q+tAqmAAg0hmSpC7THE3SI5CY+egry/ckjXnTHEszeEkb/dSrkyFH4nCa3CASXE/q8o6a/fUZguHtaB7wiWJIgzuZ9Jmp7vyMxgSB9mgP7qjMZiQPA4BaZXcRrPXltQSAiglTnDsSYUSfENZ5RrT9m9fgJ+cbVSF7RrYcveYKg90kiTpGk701uY/A8SZbz402BZkG013u1Jzs2eCAWlSokeQ0y6uNcWMzQhQ3jp4c4lXPHZSdS2o5EAaetUztOyK2HLvlXPeOZgGjwW40IP1o1gxvBirBwzilvEWu9tZu7zutvTUqhy5vFOhgtrrrUomGUKANRy+POmKbwDiSNamc2HVZbex9hnvEXVRntWRbuZWOV1W2t0GFkMxVvEF58sxqRxfHrK3bviJW+BczgQ0pGVBMFQ+V1J/LB2FX29g5EDTzplhGiQ5gzvynb/v8aY37Tw+f6S25cOPx/fiqFw7ittrV1bt3xXVv5ljwhiquj6KZ8QMa+GNBqTS3EOKpcTILiw+FUBcv+9W8HksF5IGXMTG4q/d2AQWeegGnyGpJr04RmOYEiNgT6jXz1PpNd3zZmOvZd3LoievdUfC463eu2nN6Us2vEYOhS0qGSQYkj3lkgHka9wWPt3cVibyMMrXLDLo0+8SUYBWYIYIaBGi6jSbRfVmvAayg6/vqZt4YgeLMT1B0qrqoA069lYUiTr1HmspHFkS0yB7feh74cw7C5ngK6MpiVg5S+0hhuanOwTlrdwzmPfAkzP+75mr2bHQP+t8K97jaQRHUzXH1w4EALrKBa4ElQPbW8qYdCxABuoBrGpzAa9Z0+NZjx7Cq4OygdNzmMxyg6ir/wC1e4qYDM+wu2yD0IJK/aBWXYfjAxS5dFbLIj3pDAH1A8JrNqtl0haVF0NhR2K4etlBncW4nKFctOYz7pETynnvWj+xqDbxZJf/AGtob6n8HuSazjjHDrNtHypm5d4Tmht5Jk71o/sawLph8Q1xCga5bZdPe8EaZtxNEo6yo/kpX2iR9DubgZ7Ukwfr9OfpVNxXFsIb2HPehxba+rP3ZJhsxsXCvdqCqkhsgHhykAHQnZrGEUr1k6yBy5RtpXrcMT8UfIfwrTp3AY2COfyI5K9OsGiFih49bRsKxu9/kttZvEBx4HuXC0F1BJCOCp3lRtXHDOOWVxJdrzBLQspb8OtxLbpmkhSy5gGfLpmnKWA31S7hxavS48OXKzRsJlGP5IJYE8pU7AkL3sErAlrtsWj+KAsjozliCPQCmO0tjT58fJH34jRZXw3j1mzot1FT6aGMW2M2IbOB4JggqMmmxqLOOQ4ZbAvRkxFxskMwZLgsBSARlOUoxytHveZrZcVwsYgAJKqPrx72kZVGkqRudJG2pzLX+26ObdrD5QGv3AoyMDKrqxAMEHbTYTvRKVdrnjLPz5enJWZWDnaKsniVi7i8ILdwXO6a8rM6mSpzOriVUSATCgeFgAFIiWmL4lbt3WD3Fl8JbS1dPelkyEA94AqXFdwjEsokC4pggmta4Zw4hBmU5YAVQQSI5sesRoNNDqeTs4FeSt8+s60sbloOnz4zyQjXE6LF+y+PN7iJOZTmXEFQshBmtuSEViSq+VbXw1ItiuVwQ18LD1PKnipA0oFesKpBAhBq1MZlMeKY1EcKx8Vx2VR1gMx+wUj30wsiY061l3avtqv8ou72ma5hbt63b/CQoAdlJyxEmBM9B0pufavcBkWgD+fO/wChWdUe1x7w+f0j07GvGTD8fta5cWSoOm1N8aAp8RHrWQ4v2oYp9sgHxJ+wgfZUHje1GJuznvNr+L4f+mCfjQnPpjjPkP2mWbOrnWB6/pbBxntjhsOsMwJg6c9SOW5+VUu92ouY5n7g27TKAFNz3mmZgyQkAdG35Vn5P21PdluHF2kJau58yBLjZTKhbjMpykaDn+V56035mGCPv15J0bOp0m4nmT8e37SmL7NXgXuXLtpyil2JfMTl1yww1M6ZTtzG0zWOz+K6VwF1VnMxQlvA2VjBYs/lJ2AjoebXB3gh+H2yobTLcUGC7EFTozaMoh21yroPFLdeFhgXHDhkYB1zX4hMp5DWWHXY+lDhHxz6eX7WkdksOEwiB8hCm4AbU5PfJ25EzJ13MVMNfKQuX6s6nbXbQVD9k7Rt4RUKKs3Lr5VJKqDcLKBCgwAQNhtVhOHDwxkHLyJH8K0Gd0Lytx9V3mU2v47KYge6Dv15DTWi0B3rjqqmPPanLYYGZEyANzsDp8fOm9gjvLjchCyfyRJq2iClsiqCdAOZ2qJsdqUuOwQSiGDcPulvxVG5NUjtx2ya4bott+BtKSI/3jAGGP5MxA+PSK1xfj7YY2sNaki1kkxq7NmZ3mInNE/n+VIVLhzzFP8A6n2W7WCanFbTdxcZSADmME9NJnel7V4ODl1K7rz+FZ/h8Zdu2oJbMQT9hiq/wjt2+HxZL+4SAxLHNq2XwiNhM7jQGl2XVRxy68kV1swDNa9w/GpdXMk+h0I9RT1UqhcQxRsYy4bbEC6qXl6AuCjR5Fkkjq3nVr7N8bGJtToHGjAbeo8jTVC7D3bt2vPmg1rUsbvG6fZQftSwTXcAUW2bha4nhHx18orIuC+zu6GJxDizbYEFVYNdIPKBIAPOtx7Z/wBH/TX7jVFpS+2l2d+ANkxzy69VobP2YLmnjc6BPr16Jhwzs1hcOZtW8zfjXDmg9VX3QfPer92cyMjNLMJTOCfdOU9AJWem1VCrN2SvZbd075iqxMDUNrtSVhe1q900POWeXDTrVaN9Y0aFqTTGeWfHVWNMQLayAcrNAk6banyGlKtxCFUwPESPeEaedeWFFxBuMp0ynyjeBS4wo0BlspJEmdxBnqK9SvL5Jm90M1p4jMWU/wCeYmub7WbdwSgBYE5wo0ggGSNRvvt1rq5bHe2kEwoZvQbAek1zxa0SFZQSyExBA0I1mdxpQq1RzGFzUSk0OcAU/t9QZB59f41y9lSZIBjn0/hVF4lhL6nvbV25YWIIDkWwXZQSEPhDTHLc+dVk8Vv93b7y/ec3AXk3H1AUOVKbCFdD8ddqRG0WnQGU4LA64hCsPaLtzdTF2u5A+i27y27rAA583hbXcIsyI5rqYrQTZr5/4v2g7u1kS9cCja3PxOoGYnqSfhW/cOym2jI2dGVSjTmlSAVOb6wjnTNu9zgS5BuGNbAal1t0pFCUoFpiUovnrE8KGJ41ftOSEbFYlnI3y22u3HA8yqkDzIrUeB4KLFw217q2iP3du2oykquY59CX5atJYk1lfEOKnDcYxF6MwTFYjMv4ys9xHXyJRmE8prSuD9osEbWZMSACCGDXltEq0A5kuEFG5SoPKDrQLV1MB06z8LW2mys4Uy2cMcOaoHbzgdtUt4m0i28zm3cRRCZsuZXVRouZQ0gaSsga1UsNgLlye7R3ggHKpaJmJjrB+VW7tjxlMRkw2GbOiMXe4ZAZj4FC6TlA0n6xfTlVQW4yEhWKnnBj7qUuMBqks0WtYiqLdoqd7xSx4PfkDubsnYd20mInl5j514OFXtPwV3XbwNrPTSuRjbkj8I89cx8vPyHyqd4fhbyMc03QRAKYtU68w0mdRBFBABTLnOaM4UKuAv6EW7umxCtzA206R8Iru1hL0jMl0qNGGVvdB1HLTykVYMPbuZRFq57oiMaBO+sAiBEAjyFHduoIdL8AFpGMWQAToBsQFI89DVsKHvJ5deq0fsbcU4O2RbKDPe0bPmA71onxEzlidas+FaUGkaVXuwqXBgkkSylwe8fO3vfjDSNtOW1TQw1w6Zgg6Lv8ztWjT7oXj7n6z/MrrFYj6iaudvLzNRXafh7nAXUtE5ssmBJYAhnEcyQCI+FTVjCBNue5O59TSuWuubiBBQ2uwkFYLicOLttgDo6RPQxUhjSgtW8Q4kNbRh1LMBp85+VWftr2NuXMSgwlkgXgTeeYtqZjNqdDEkhd9NJk1UuPcMyWbmEeW+jzrzIzswIHIAZdJ+tWSaLmmDpK1XVmuEjWEvwrttLqAIWQGEj05DarL/6YttdW6FBkzqNpEish4Nhwb6Ssw4jfnAjeIral4/8ARVw6kZ7l+4qBOcAwz7fVEVyrRAcMKrTqktOJRHGj/rd8Da0luyB6A3CR8Xj9GnvZUuMRaVNyWJ/NMZp+E/ZUO+Cv2y2IuKxS7euS0EwVYDM0bKQCAdjlPUTpfAezyYUEg57jAZrhG/ko+qvlQqds59WdAIKZq3DGUY1mQm3bT+jfpr9xqoLw0n69r9oKuPbMf6v+mv76o+SkNrkC4zHAflamx57NkeJ/CVGAMe9b/XHQnX5VPdn7WS0+bKZdIyv5HmuoqvJbEiTA5kCfsqz8AJykIFuhSvLuyCNp/GrmycJuAfP7Im1S7s5E8uHipzhd6Qd4Db5iwO2xOtOcRi1QSx9Op8h51HqL0nKiJmOpLTr1gUvh+HQc7tnfqdh6DlXsl49e4Gy2rvoz8vxRyFccTvZVAicxgDrzp9FNccNMxE5QSPUA6fbSV8XCg7CjW8GoJUCbwvsyXBAFtlAzSpLOsSCo18KkMNPFG40zHifGnONGGsor92ptWQQWAU27IuMwDCZg6kkDLtWh8bwGS0l5SSQ2ZomFYDQEAkRBImsg41wXEXMQbtlXYsQSUWch2A30O8kwNayLXN5a4RlktWq2KeJpnNR/bHC2rVxbdk5ii/hCPczHVsmpOUHSeevlWw+w3tV9JwX0Zz+EwsAdWtsSUP6JlfQL1rK+L9mrgBZxlkeJoyy3qTEVL+yriJwHErYue7ipsmdNWgof1gB+ka1qTsIA4rPrNLiXcF9ERXRoY15n02ptJrJuI+zPiH03EX7SWSt27dYZ2Uyr3C4kMNNIpF/ZtxQzNrCSZ1hNM2sjTwn0rb6KU3QWiNo1Y0HssPxPsy4m4IFrCpmUqTbKoSCVYgld5yjfqetR/wDMxxD8W1+0H8K+gKK5uWq42pXbpHsvn/8AmX4h+La/aD+FefzL8Q/EtftB/CvoGipuWrv+WuPD2WA2fY5xBWB7uwYOzOCD6jnUgPZhj/8AhMD+s3+OtuoqblqqdqVjrHXqqb2Q4NdwuFW1eREcM5KoZUZmJEVNRS+O974U3mmmiAAsqo8veXHijLXWWuZrqa6qBEVj3bm6v0xXGjPce2OhD2zAPlIHyFajxnHd3bMe82g/eflWa4zAJiDcDiRlMHcq0ZQy9GHlSFxVh7Wp23ZkXFUbC8BZL+dXZSJZukCWMzpAANWzszdTFY57hNw91aQAONQz+GBqYHhY6b5jUQnBrwvrbvYh3DAlVgEsFI+A1jf4VqPCeD27ItLbUIAGdoGrM2UAtzJAB38qHVflkmP4/wDkQrPYUBQBsAKUBpK3JUGvaepmWhZzxBKS4nwr6SndhsuoaYnblEjrUX/N239cP1D/AIqsfDx4/gf3VJ0rXsqNZ+J4k+ZTlC9r0WYKboHkFSf5um/rx+of8VO+H9nzhJBcPn192Ij4nrVrqO4qdV+P7qlvY0KVQPY3PzKtVv69ZuB7pHkP0mqiuwKRV4pTNWkkkoq03x7BV12kfbpS6vUdxp/wf6Q3567UtdGKLvJFoiXgJ7heFBfFbJGaSY59J/zzpS1wpAxbIoJ5wBTfh3Fckh9pgdKmLxBGhpO1dTe3+PDhyRauMOzVC7eCz3RBUEjb+HmZ5edfPfFcc73VdAVKHQDTIymfD6ESD519AcbxlnEd6qnW3IEmASOnUCSPP5VhHH/wdxyyZSToNxrznnR8bSctUTAcP8l9KdmuOri8LZvoZFxATrJDDRlPmGBHwqWW5pWM+wPjpKX8M0kIRcQ6kDN4WXy1APxNa8DTYzCTKnaKKKEqooooqKIoooqKIoooqKKq9o+1NrD3ij7hQeexnyrrBtcu33UOiLbCGCCWdXQMLikMFCZpUeE/7NtelM9pf9OP9kn96oRsTi1QWpu5ACoAWYU6FFcDMq8ioMco5VoNtw5gIKQNfC8ghaRa7QWmttcUlgi5myguQOsLvTnhfF7d9M9skrJBJUqQVgkEHbQg+hrMezHEb2Gu57drvBcXVCDDrnCggjaLkCep86fcX7U4m9DW7LWbVsElcrMNYBZmIHTlHPeuOtzMN911twIk+ykeLcSN1iZ0nTyH+fvqE4UxztzBn4DrPLWkF40jgi4pQkRmTUfFT+6nXDMMcnhuBxJkrvE6Ag6jzrEr2VamcbhPiFrUbqlUGFphR/Cbne4y9eklLLJbX83WWA/Okfoirhw/HNcuxyH2ACq3xjCjDIGQQbjBTynxBh+6rHwBQv5R1k850mknS4hOCAFa1aFA9KWqPF/NEfOn6GQK0bd8khIVm5SnWA9/4H91SdRmA9/4GpOmnIIRVV7Z9qLOEa0LxjvA5XUD3SoO5HUVajWMf6QZ/CYL82/99mjWrA+qGnrJXY3E6Fa8P2gOI+jjDZD9J73K9xiEHcQGUZJLXGkkLPuox5RUk/E0W6bLMO9GUZRJ1YAgAxHPnHwrAeFcfxeHtZbc9yz5lD2w6d4NA6FlMONpX40lgOMYgYtcWC1y8t1WLEFszNspj8YSoA5bbVomyzOeXBMGh4re+E9rMNiHa3Zuh7lv3kKujDULMXFUsAxAJG0iahe0uKztAMhSPMfCKqHGPaTnUrhcEbGIuAC458TEHJcIUBQzAgTJjRieciIwXtAO15Sfyl1+MHX7ay77Z1e4pRSy8Cf0mLaKT8ZGS11sR4cp1LAbcttPKnNvjUWimoIDMfTOY+YBNUfCdp7N5B3bEsBBg7dCQdR8qR4fxHu8RbJJuKxytEmB7sQfXN8K84Kde2qYajYnLoprdsqtkHRVHjfaG6DcIPdkKwM7ZhcIaBzEKtUjifFnvaOF01ED7p2noNK0Dt5wiMVdH1ZV1A28WYH41QMXhgsw4neOe32Vo27Wty4pa4xOEjRXj2EYnLjbq/j2/h4SDr863ea+dPZFje74hbmYclT+kND8/vr6HmKfpmZCTe2A0+H5VjoooqqAiiiiooiiiiooiiiioosk9pn9NP8AZJ/epp9JUyVxF5SN0yElYBknw6CZkx9YzMmnntLH+un+zT+9TQ44PLfSgrKSFzICPqsW0EHUCDE6baxWs36bfJZbu+5NbfELamPpN/YDMJgTmz6ESdkHxY9aPpKurqcReZY1YWyVjLDArl0EmJnmPWnV/Gkm2BirPhbfJscr+IydtcunUbmuRjZK5sWu24UDSQYImT7oBXz5iSe9dZKddZqMbCYXlffQanuyR9wI5f5NNL5W24Nh2IgeL3TPMelTfEeMugBS/acnSFQSPCASdSNxy69Kr+JvF2Zm3YknlqaMyTmevhBfA06+VJDj/eJkxC510gjcRsY2n0ipfhGKQkZLs+R0Py3qomiBStawo1cyIPgmKV7Vp5TIWtW8QGXQiRvUlgrkr8ax/AXL7Nls96x/FQF/sg09u8bxdg5bmdD0dChPmBpNJDZuB8tcm+3hzf5NWyYAeP4H91SVZl7O+0l6/jMlwyvdO3PcMgG5PU1ptcqsLHQVak8PbIRWMf6Qg/CYL82/99mtnrGP9IM/hMF+bf8Avs0ay+s31+yapd8Kl8ExgWyoGM+jsM2YNbDAqCzKAcoJHic5SW1cwATBc3uJ5TLY4tLaqtsK47u2zIfEuhzhV5RmPUwjwXFHuLafSrNoeJgGUFkyXVYKSW+sxmI90N5y6xmOfuj/AKxgXyy2QEknIe8EFjLMSoGvXczWse8evwnDqvX42Q4//I5lbMJW0oK+CULAr4hPhgR8OUVieE4dizvjkZmYkkWzzkkkA6a/vqYbHXMwJxOBGRwR3cHVla0QRmAICXGO+hG4iaMdxG4qFhfwFwIDAjxkKAQoEncyImNtddOAkadfCirWPwNq0A1rEi44YDwqVgQxzAz6DTr83vCu2Ny2wNwZ4+sIDiQR6Np1qBvXMzMxAGYkwNhJmB5VxTLqTXth4lXLZ1V245xUY9bfduudCsqTkZomRrodDy6VS+PcKu29O7YKIM5SRzHvCR051xTvDcVvW4CXHHICZHyOlZr9mU5xMMKrg4twyuPZ7dy42zBg94utfTOWvn25xTGWcr3bJXUZXuWSuu4hoGvpUhY9p+L0Bafi37yaC2wc0kggoDmuc0DkvpWiiis5KIoooqKIoooqKIoorw1FFkntK/pzb/7K3/e2plcxr8nwa6jZsp8JDDzgkeu+1PvaUf8AXm/sk/vVH3LxJPjuCZH9GBO/Mg9fvrXZ9Nqy3d9ySfGuwBzYQeINMw0ghwCd9Y+wyaWbiNz6xwZzawzSPD4esDf5A7RSQvyZa4wYD/htp3+4a+tD4jUlWBIB/wD1QNYmD0nXWux4dey5Pj17qOPDNf8AaWP2o0/z50fyWdYe0Y6XFp79KT+uU6nQ4feSNeg2n59aa4hbbAt3ozR7otFRIG2mg9aIC5DhqTbhR/rLH7Vf402xOGyGCVOk+Fgw3I3HPSvCteAVcTxKGYWl9mMIttUtAad13jQJzu1sPJH1omADp4a94xgRdd7De66grpGRimZWA+qwO8aEE1B9ne1FtFVcQjAooVbmVmBUe7OXxKw0AYAyFjTmtxrtNbbw4ZWNy4CgfKyqM8gt4wGZ4MTAAmddKQwOx/laGNmCPhMvZM0471sXP+q1Wx1kPsws5eIkTMWLn/Va36GteoV39T0VrTueqKxn/SCHjwX5t/77NbNWOe35ZfB/m3/vs12y+u31+y0aHfConBcVlt24tYNiGY5rroLmjaA5jI128qWXGMAFazg7ndIFDM6MYUawM2umpEaQ3M0hw1gLSgsqw0jNhi+zzo497zHQxS7XUIIa5ajNOuFbWfHyHWdOg51sOGZy+6eIzXeHxNwIFaxhLiottSzXLZBysQCYbnm6Db1BhbnA7hJIW2BqYF62Y5wPHJqWu3rUCXw7a7/RXB96SNgCBJ06ACkXvpMlsMNCIGHYTDKRIy8xMeQM711sjT8roHJRv/p+90T9rb9Px/8AOnWvP5AvdE3Ig3bQMjSIzzTzHpadJFywpWSFt2bilvIkrH2xUOUorcR/4rgEpfF8IuWxmcKBMaOja68lYnkat3YTBKllsQBN5rrWkb8QKiMxWdnbOozbgAxvVJy1a+xnaJcPNu+jNZZ1cELmyPGXMVkZ0ZYzAGfCInY0rA4EOqx2DJaV2hwzWLNke+GzrdztnS6fCTmUkgqfEBziNjWO9pOFLh8bctJORWUpO4W4q3VU9SFYCecVpHFO2nDu68PjCmVt2xdBknVc11FW2rc4k6aAms44xduXb3f3SM95g5UCIBjLl/JCwB6Aa60tbBw18UCgxwOa+q6KKKwUkiiiiooiiiiooivDXtFRRULth2VOIxRud7lBRRlyZtp1nMOv2VEHsbd5Ytx+i3/yUUU22s8NABSj6TSSUDsfeGoxj6/ktr6/hNa6t9kbyiBi2H6B5R/7nkPlXlFW3z+fwFXcs6JTb+b4/wBeP2X/APSvf5vz/Xj9l/50UV3f1Oa5uGcl5/N+f68fs/8Azo/m+P8AXj9n/wCdeUVztFTmpuWck6XsjeERi2EAAeA6Zdv95y1+deHsnfiPpjRMx3ZiZmf9p1ooqu+f0ArbpvRKlOw/ZH6Niu873P8Ag2WMmXcoZnMenTnWgUUUCq4udJR6TQ1sBFZN7b8J3l3CCYhL3Kednzooo9n9Yev2Tlv9QdcFn+Fwl1RCX3QDWFkD7GrtlvyD9JuEqdCZMaESJbTQkfE0UVtYjK0JXofEA5hiXnrHkB16AfKmuI4e9xsz3SzGBJGuggc6KKgcZUDikv5F/L/5f+9eHgn5f/L/AN6KKvjKtiK5/kL8v/l/70/tNfVQi4hgqxAjQQIHPpRRXC4nVSSV0t7EgyMS8kAbDYSQN/M/OmVzhRJzF5On1egAHPoBXlFVBjRVm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25606" name="AutoShape 6" descr="data:image/jpeg;base64,/9j/4AAQSkZJRgABAQAAAQABAAD/2wCEAAkGBhQSERUUEhQVFRUUFxgaFxcXGBwYGBocFxcXFRgYGhsYHCYeFxkjGhwYHy8gIycpLCwsFR4xNTAqNSYrLCkBCQoKDgwOGg8PGi4kHyQtLDIqLDI0NCwsLCwtLCwsLDAsLC0sLywpLCwsLCwsLCwsLCwsLCwsLCwsLCwsKSwsLP/AABEIAMUBAAMBIgACEQEDEQH/xAAcAAABBQEBAQAAAAAAAAAAAAAAAwQFBgcCAQj/xABNEAACAQIEAwUEBAkICQQDAAABAhEAAwQSITEFQVEGEyJhcQcygZEUQqGxI1JicoKSk8HRFRc0U3PC0vAIJDNDVKKy4eIWY9PxJUTj/8QAGgEAAgMBAQAAAAAAAAAAAAAAAwQAAgUBBv/EADIRAAEDAgMFBwQCAwEAAAAAAAEAAhEDBBIhMQUTQVHwFDJhcYGRoTOxwdEi4RVS8UL/2gAMAwEAAhEDEQA/ANouORzpLvz1Ne3udV3iPa3D2HyXbqI0Aw2aYOx0U0cARJQ2se90MBPkrAbjdTR3x6mqta7dYZyFS8jMdlUOxPPQBJNJr7QcKdBiLZ9A5/uVJZzCL2W4/wBHexVt789a9709TVQb2hYWY7+3PSLk/wDRUUPaQkktcsqAT4CX7zT0QrPlPxrhdT5hXbZXLtGFaGbp6mozGccIuLbSWYnxawFA1JJ5mI081mJE1zE+0LDkALftgsYzZX0+Hd6np6io/h3bHDI7s95FacqqRcJVQTuQhlmaWJmTInapipzqFdlnXguLHeAgrQ0vtG5pQXG6mqba9oeGYgC+jE7BVuk/IW9ameEcfS+Fa2wdWJAYAjVTBEMAasMDu6QUu+jVpiXtIHiFP4ZjJk04pthTqac0F2q43RFFFFVVkU2x48HxFOab433fiKs3ULh0UWVr0Cm2PxGQE6wFJ0EnT1qIPaJf/c/VX/FXK95QoECo6CrUbWrWE02yrDFeioFuNQoaLkMSBoJ0g/jeYrr+WTHu3NdhCz8s00E7StR/7+D+kXsFx/r9lOZq6marNzjmYf7zeCMomfnXljjWhI70gRPhGk+eaP8A6of+VtcUYvXrNX/x1xE4VYr94KNaQwRLannt6VBXeLhlLHPExMDUeWvzrocfAgRdHTwj/FVBtO3L5L4A8/0rnZ9fDkzP0VoC11kqv4fjEldHAdsoJC7+YzTUvgr+ZAafo16dYE0zMJOrQqUTDxCm7ew9BXVc29h6V1VFEUUUVFEUUUVFExxOxrJu0otfykTea0FW3h5FwA5lzjPlzHLOWZ0LROUTqNauak+tRON7M4e62e7ZtO0RLorGBsJIq72FzYCLZXLbeoXOnMRksi4AbFq8ji5YU28U3eG4yk914RbNomQV9+Sus5Z01pphcZas4dl8IvWJHuqe+71cokxqLTS3oRWvP2Mwn/DWP2Sfwphhey+GKlTh8ObqaNntr4uQecpJDDWddSRuDQOzu5hbQ2tRMkh3Dl4/shZnfe39FQ95ae6hw7rBUNB7wXVYsSzEMbcyQNJAABJW4xcw+djbGHAtYq2V7sLJtZC1wkDV1zZdDPMDnWk/+k8Kniu2MProFFlY9AMsu3w+G8op2Pshi5wtkqdk7u3mX5jKxMbT4dhNc7M6IkLo2rR1h3xxjLrmVR8C1lsbfu3nw/dLcBXRCCjXn90jwg5AM2hfUbGaacG4arWbhy2muNcxK2w2Qm6RaTKUa5pFtpbwkzn12FW3h/B7NzFXsuHQ21IRbfdqEzaZiwIyggj110mrHd4Bh0QILNsF9CFsrlJiGJEbRprU7O48QpW2kymcMGYHLkslbHWrWHtvh+7Di0gLZlF1Loc94cpXMwZTG+XL0Iq7ez5icHbYuR4rpJAkkl6sqdjsIBrh7J8+4t6/8tP7fBraWyltVtqBMBQoGuZjCx0olGi6m7ETwSV7tGnXo7trTMzJT7hJ8TDO50GjAgjXfWpSongdsauDuIiMsRrsSetS1XdqspuiKKKKqrIpDF+78aXpvjj4fiKs3ULh0Ve40pKPGvgf7qgHvjKoC3GyujQVOoVcrLv5cgNKuBWa8NvzPzNKXlh2l+IOjKNJ/Katb0UG4S2c51j8KpNiYEp3hZbjOuZY97L5naD86RuXs1yctxUhoEEkF5JnbSTGhBgCrXetHQiTHKT8f8+VcMwP1yPKYP8AGs92yTOdTlw/vqAnm7TETg+f66lV6/jCe+yi4veBCIUgg+HNMHy+2kr16e+gOBdYMPD+dIOuk5t/KrP3WbQZgOskfIcvX5U2xqsqQCSNtzPp0+6h1dmFrC4vyAPDz8fFWp7QBIaGcuPl4eCh8VdBW0ihpVkbMyyuwBk9B6bV7iruW4rAMyjvRGWWXPPikMQdWkajb41P8OwzBRPLlJ9ZruwhYliDucvjOw0mjt2US3N2eXDl6oR2kAYDcs+PP0VTwwZsRbMNAZBOQrtA2k8uc1O4VUVYZZIAMloPwFS4snXQ/rH+NN8SqhvragZoMADYevOn7Oz7K1wxTJlKXd32kt/jECFO2PdX0H3UpXFoQo9BXdHSyKKKKiiKKKKiiYuPEfU15RdbU+tes1MBL8V4aq3Fe12DW4yOQ7WjDZROUnkG5H0NI9v+0FyzaK2GAuQZLDQCJ+6aw7heNa5hbsktcLEPHvanflOnKRMRIpSrVdOFift6De8/0W7YLtbg7li9dwoBe0rFg+jQFLamZKkAwZpTsv24sYwQrBbgOVkmYYCSAeekkdYPQxmfsrwpuNea4qgdyqufdzM7QqEQdSFuCfPzqtcU4Li+GYg3FzopVzbc8za1ysB4S6mCZ33FUbUfOqI+kyNF9G2MClucihcxJMCJJ3Jjc01u3yLzEk5bduYHn++KiPZr2ku4/ApfvKFYkrI2bKYLActeVTF6yDfdSYF21uPLQ/ZTodIlZzgQc04wmODtlhhpOsRG3ImK4uYpLlptXgEBtNcszI/JPXpNdW+DgT4zLLlkBRAO+w1Pma6bDpYBuLmIAClSZkSAPe2j95rhKiW4Wih3ylmECSdRPkeZiKk6jeCMMmVRAXzUzMn6hNSVCdqit0RRRRXF1FN8aPD8RTim+NPh+NdbqFw6JiBpXtcrzro0wgqqW+LOl6/JLd3caUJ0KE+HL+KY25dafXO2OCVVdsVZQOAQHcK2vVTqKq/anFm1jrgOisiEEkAZjA+MAD4kVU8VwQYi3eIABtd3KwyuGuEvmOZR4WTuiCBuzDTSkhULHEcFoPpte0EawtC4t2zsvlt4e8p7z3rqGVUTGUNtmP2CnPYU5rDmPCbrR8lrIcq2/AjZmjPlVGPgIQwcoOuYnaSFZNq0/wBkNwtw4E6xccA7yBGU6dVirMJc+Sq1A1lLCFbcXpbc9FP3U1S8UVFUD3Adcx3/ADQakL9vMjL1BHzFNcBYW5bUsNQMp1I25aGmik10+OAVDAJYTE7ACSfM0XwsmUDFwMh3nSI/Jjf0p2MGk+6NgNROg23prdcq+VV0QAjws0ZgZ2NVK6puyIUDyH3V3XibCvaCiIoooqKIoooqKKNut4j6n769zafKvL259T99NcbZZ7bKrZSQQG6TTPBL8VlHbDHnENfZSfEGVAeWQHptVC7BcRW2163cEEwSx5QYP2x86st/gzYU37dw6iTqdpJ58wYJ2rPOIEu+dBqTy5kag1ltGPE08VtvOANc3h9l9DFbeG4dmwqA3b0OSSNY8OnTwzA86zPCdtbuNvfQsSoZMQWQn/Z920MudRJgg9ennFT3ZntulzCdy6nvrIMW7nhLLE5lMEEbkjSNN6ohs3bbXcSLQzeJgc85ZIGoIGaNT8KtTaQSCPJUe0kYh4rSP9H7HXDYxOHeYsXFIB5FwwYCD1Un41p/EcOzAMg8dsyvn1HxFUH2D8F7vh7XyZbFXGb0Fsm2AfPMHPxFaYulPNyCyn6pHA4sXEzL8RzB5g1zxUjuWzTGm0A+8Oum9cYjhkt3llsj8/xW/OH76bYi/dKlLthmBI8VogzBB2PpUlcTvgl8EuPFIgmShGs7G3p86laiuFOC7kWrlsEAkMAFJGmg6xUrQzqijRFFFFcXUU3x3ufGnFN8d7vxrrdVw6KNVqUkTXJWvQlMIKqHbDAp33ePnJKZbYXkwaS87hh4Y12nrVR4rhrmGDsXGZLRZ1mFa22QydfEyhBAGsaCYirV2q4sWv8AdKCVtjxnaSwkgeYEGm2MTvLYzW1ugaeONAToMw1I23nesysRjK06UhoWZYTB3Sbo2dxmeCM2UqFFsPOnhAnkJNbH7N+Hi1gVgMBcd7gDbgMYj7DWW8X461qUW2ipHuqBHkDPvnlB0rXOwOPF7A2mHIFTrOo89+dGo96UKv3VPrTS6DZcvvbf3vyT+N6U+C10G602UmhCCAQZB2NRXEXi43hU5Qu6sZkaAkGBTpuHZdbTlJ+rup+HKkil/wAUrZOYQT4tRykVUyuqdt7D0FdUnZ90TEwNttuVdzQkRe0V5NGaoovaK8miaiijnPiPqfvr2K4unxH1NMuK48oqhBNy4wROgJkliOYABMeVMEwJQAMRgKm+0jsubw7y0dbngYAEnpOnLlVf4X7O7bYVdy8ksYjbSPICtXGEhFB1jSf316MMABEbEfMVnFpLpWkKn8A3kskvdnQe6tqwF4HMr6kroRDjmpHLzqT7Fdjy9xjedciEjIsnNAg+9sNR1qbFlUutIlhBc9C+aAPICPlTbszjilwzzv3P1SQgB/VrgdBRN44NIarZ2R4CMDg7WGVy4tBvERE5mLbSY3qUa7SYuyK4c1otAhZR1zSGLbxbnamuc9T86cX96geK8cSxBuNlDFgPCze6FJ91THvCrAEmAqkgCSpcMeproOep+dVY9uMPv3un9nc/w0td7WW0uG2znODBXu3JnfktX3T+RVBUZ/sPdWUXD1NdB/M/Oqzie11u3GdmE7E23/hTTE9rravDXMp0MZGOhE6xtpUFJ54LpqtHEK5Zz50yx2OIhVksfPr1qAftpaCSXI0UzkaPEYHrzPwprf7U2bT+N2BgEeAn3hMnXQ+VdFJ3JcNVvMK5W2MamlJPU/Oqdb7d2SQA7kkgAC2dSdo1qW4fxwXCcpbwvlYMuUgkZuuulUdTc3UK7XtdoVx2yDnDjIFds6mGJA0kzpzG8eVU/ivFrq2DaPdxpJEqJkGDmny0Hn1q79osUUsyFzHMIExOhPx9Kx7tZxRs5EeKJy7bDxH3ttN48hNZtYE1IC0aBG7zUQ103mIhANJcPmgc8gHPzNa97LcWrYVrSrl7phr1DL4dOsCsjXFA2wVSARIYga7zAU+IzOnlWnex/VMSIjK1obb/AIMmft+yjUe+q1NFfq6qJ47xpMMrPcbKilQSFLGWJA0HpVePtNwn9c37Jv41pNpPeJaENtNzhICu4EV7Jql4j2hWLYQtccC4uZPwROZZKzo3UERvpSbe0vDgT3lz17k/4qsLeodGn2Vty88FeFauiKzPiXtIRiot3iiEElzZLGQQMoTOPmTS+D9pNoL47jnWAwskBoAJ0L+EidRJ5HnVja1I0Vuzv5K78V4mtlCW6EjXoJJJ5KOZ5fECk+Dm41sNdUBmkwAYAOwM8wInzms3xXbazdZGe4+Utmci3+IQ1u0Bn1UHxE6SV21gSy+1DDDa5dj+xH/yVZ1s9rQAM1Y0HARC0MW677uOlU3BdtUuMiqbs3EZ0zWwqsEUsdc5j5cxVtwl7MoPWlXMLdUFzS3VOLx8Tep++m1zC57tpidLZYj1KlR95+VLXz4m9T99I27+q+tAqmAAg0hmSpC7THE3SI5CY+egry/ckjXnTHEszeEkb/dSrkyFH4nCa3CASXE/q8o6a/fUZguHtaB7wiWJIgzuZ9Jmp7vyMxgSB9mgP7qjMZiQPA4BaZXcRrPXltQSAiglTnDsSYUSfENZ5RrT9m9fgJ+cbVSF7RrYcveYKg90kiTpGk701uY/A8SZbz402BZkG013u1Jzs2eCAWlSokeQ0y6uNcWMzQhQ3jp4c4lXPHZSdS2o5EAaetUztOyK2HLvlXPeOZgGjwW40IP1o1gxvBirBwzilvEWu9tZu7zutvTUqhy5vFOhgtrrrUomGUKANRy+POmKbwDiSNamc2HVZbex9hnvEXVRntWRbuZWOV1W2t0GFkMxVvEF58sxqRxfHrK3bviJW+BczgQ0pGVBMFQ+V1J/LB2FX29g5EDTzplhGiQ5gzvynb/v8aY37Tw+f6S25cOPx/fiqFw7ittrV1bt3xXVv5ljwhiquj6KZ8QMa+GNBqTS3EOKpcTILiw+FUBcv+9W8HksF5IGXMTG4q/d2AQWeegGnyGpJr04RmOYEiNgT6jXz1PpNd3zZmOvZd3LoievdUfC463eu2nN6Us2vEYOhS0qGSQYkj3lkgHka9wWPt3cVibyMMrXLDLo0+8SUYBWYIYIaBGi6jSbRfVmvAayg6/vqZt4YgeLMT1B0qrqoA069lYUiTr1HmspHFkS0yB7feh74cw7C5ngK6MpiVg5S+0hhuanOwTlrdwzmPfAkzP+75mr2bHQP+t8K97jaQRHUzXH1w4EALrKBa4ElQPbW8qYdCxABuoBrGpzAa9Z0+NZjx7Cq4OygdNzmMxyg6ir/wC1e4qYDM+wu2yD0IJK/aBWXYfjAxS5dFbLIj3pDAH1A8JrNqtl0haVF0NhR2K4etlBncW4nKFctOYz7pETynnvWj+xqDbxZJf/AGtob6n8HuSazjjHDrNtHypm5d4Tmht5Jk71o/sawLph8Q1xCga5bZdPe8EaZtxNEo6yo/kpX2iR9DubgZ7Ukwfr9OfpVNxXFsIb2HPehxba+rP3ZJhsxsXCvdqCqkhsgHhykAHQnZrGEUr1k6yBy5RtpXrcMT8UfIfwrTp3AY2COfyI5K9OsGiFih49bRsKxu9/kttZvEBx4HuXC0F1BJCOCp3lRtXHDOOWVxJdrzBLQspb8OtxLbpmkhSy5gGfLpmnKWA31S7hxavS48OXKzRsJlGP5IJYE8pU7AkL3sErAlrtsWj+KAsjozliCPQCmO0tjT58fJH34jRZXw3j1mzot1FT6aGMW2M2IbOB4JggqMmmxqLOOQ4ZbAvRkxFxskMwZLgsBSARlOUoxytHveZrZcVwsYgAJKqPrx72kZVGkqRudJG2pzLX+26ObdrD5QGv3AoyMDKrqxAMEHbTYTvRKVdrnjLPz5enJWZWDnaKsniVi7i8ILdwXO6a8rM6mSpzOriVUSATCgeFgAFIiWmL4lbt3WD3Fl8JbS1dPelkyEA94AqXFdwjEsokC4pggmta4Zw4hBmU5YAVQQSI5sesRoNNDqeTs4FeSt8+s60sbloOnz4zyQjXE6LF+y+PN7iJOZTmXEFQshBmtuSEViSq+VbXw1ItiuVwQ18LD1PKnipA0oFesKpBAhBq1MZlMeKY1EcKx8Vx2VR1gMx+wUj30wsiY061l3avtqv8ou72ma5hbt63b/CQoAdlJyxEmBM9B0pufavcBkWgD+fO/wChWdUe1x7w+f0j07GvGTD8fta5cWSoOm1N8aAp8RHrWQ4v2oYp9sgHxJ+wgfZUHje1GJuznvNr+L4f+mCfjQnPpjjPkP2mWbOrnWB6/pbBxntjhsOsMwJg6c9SOW5+VUu92ouY5n7g27TKAFNz3mmZgyQkAdG35Vn5P21PdluHF2kJau58yBLjZTKhbjMpykaDn+V56035mGCPv15J0bOp0m4nmT8e37SmL7NXgXuXLtpyil2JfMTl1yww1M6ZTtzG0zWOz+K6VwF1VnMxQlvA2VjBYs/lJ2AjoebXB3gh+H2yobTLcUGC7EFTozaMoh21yroPFLdeFhgXHDhkYB1zX4hMp5DWWHXY+lDhHxz6eX7WkdksOEwiB8hCm4AbU5PfJ25EzJ13MVMNfKQuX6s6nbXbQVD9k7Rt4RUKKs3Lr5VJKqDcLKBCgwAQNhtVhOHDwxkHLyJH8K0Gd0Lytx9V3mU2v47KYge6Dv15DTWi0B3rjqqmPPanLYYGZEyANzsDp8fOm9gjvLjchCyfyRJq2iClsiqCdAOZ2qJsdqUuOwQSiGDcPulvxVG5NUjtx2ya4bott+BtKSI/3jAGGP5MxA+PSK1xfj7YY2sNaki1kkxq7NmZ3mInNE/n+VIVLhzzFP8A6n2W7WCanFbTdxcZSADmME9NJnel7V4ODl1K7rz+FZ/h8Zdu2oJbMQT9hiq/wjt2+HxZL+4SAxLHNq2XwiNhM7jQGl2XVRxy68kV1swDNa9w/GpdXMk+h0I9RT1UqhcQxRsYy4bbEC6qXl6AuCjR5Fkkjq3nVr7N8bGJtToHGjAbeo8jTVC7D3bt2vPmg1rUsbvG6fZQftSwTXcAUW2bha4nhHx18orIuC+zu6GJxDizbYEFVYNdIPKBIAPOtx7Z/wBH/TX7jVFpS+2l2d+ANkxzy69VobP2YLmnjc6BPr16Jhwzs1hcOZtW8zfjXDmg9VX3QfPer92cyMjNLMJTOCfdOU9AJWem1VCrN2SvZbd075iqxMDUNrtSVhe1q900POWeXDTrVaN9Y0aFqTTGeWfHVWNMQLayAcrNAk6banyGlKtxCFUwPESPeEaedeWFFxBuMp0ynyjeBS4wo0BlspJEmdxBnqK9SvL5Jm90M1p4jMWU/wCeYmub7WbdwSgBYE5wo0ggGSNRvvt1rq5bHe2kEwoZvQbAek1zxa0SFZQSyExBA0I1mdxpQq1RzGFzUSk0OcAU/t9QZB59f41y9lSZIBjn0/hVF4lhL6nvbV25YWIIDkWwXZQSEPhDTHLc+dVk8Vv93b7y/ec3AXk3H1AUOVKbCFdD8ddqRG0WnQGU4LA64hCsPaLtzdTF2u5A+i27y27rAA583hbXcIsyI5rqYrQTZr5/4v2g7u1kS9cCja3PxOoGYnqSfhW/cOym2jI2dGVSjTmlSAVOb6wjnTNu9zgS5BuGNbAal1t0pFCUoFpiUovnrE8KGJ41ftOSEbFYlnI3y22u3HA8yqkDzIrUeB4KLFw217q2iP3du2oykquY59CX5atJYk1lfEOKnDcYxF6MwTFYjMv4ys9xHXyJRmE8prSuD9osEbWZMSACCGDXltEq0A5kuEFG5SoPKDrQLV1MB06z8LW2mys4Uy2cMcOaoHbzgdtUt4m0i28zm3cRRCZsuZXVRouZQ0gaSsga1UsNgLlye7R3ggHKpaJmJjrB+VW7tjxlMRkw2GbOiMXe4ZAZj4FC6TlA0n6xfTlVQW4yEhWKnnBj7qUuMBqks0WtYiqLdoqd7xSx4PfkDubsnYd20mInl5j514OFXtPwV3XbwNrPTSuRjbkj8I89cx8vPyHyqd4fhbyMc03QRAKYtU68w0mdRBFBABTLnOaM4UKuAv6EW7umxCtzA206R8Iru1hL0jMl0qNGGVvdB1HLTykVYMPbuZRFq57oiMaBO+sAiBEAjyFHduoIdL8AFpGMWQAToBsQFI89DVsKHvJ5deq0fsbcU4O2RbKDPe0bPmA71onxEzlidas+FaUGkaVXuwqXBgkkSylwe8fO3vfjDSNtOW1TQw1w6Zgg6Lv8ztWjT7oXj7n6z/MrrFYj6iaudvLzNRXafh7nAXUtE5ssmBJYAhnEcyQCI+FTVjCBNue5O59TSuWuubiBBQ2uwkFYLicOLttgDo6RPQxUhjSgtW8Q4kNbRh1LMBp85+VWftr2NuXMSgwlkgXgTeeYtqZjNqdDEkhd9NJk1UuPcMyWbmEeW+jzrzIzswIHIAZdJ+tWSaLmmDpK1XVmuEjWEvwrttLqAIWQGEj05DarL/6YttdW6FBkzqNpEish4Nhwb6Ssw4jfnAjeIral4/8ARVw6kZ7l+4qBOcAwz7fVEVyrRAcMKrTqktOJRHGj/rd8Da0luyB6A3CR8Xj9GnvZUuMRaVNyWJ/NMZp+E/ZUO+Cv2y2IuKxS7euS0EwVYDM0bKQCAdjlPUTpfAezyYUEg57jAZrhG/ko+qvlQqds59WdAIKZq3DGUY1mQm3bT+jfpr9xqoLw0n69r9oKuPbMf6v+mv76o+SkNrkC4zHAflamx57NkeJ/CVGAMe9b/XHQnX5VPdn7WS0+bKZdIyv5HmuoqvJbEiTA5kCfsqz8AJykIFuhSvLuyCNp/GrmycJuAfP7Im1S7s5E8uHipzhd6Qd4Db5iwO2xOtOcRi1QSx9Op8h51HqL0nKiJmOpLTr1gUvh+HQc7tnfqdh6DlXsl49e4Gy2rvoz8vxRyFccTvZVAicxgDrzp9FNccNMxE5QSPUA6fbSV8XCg7CjW8GoJUCbwvsyXBAFtlAzSpLOsSCo18KkMNPFG40zHifGnONGGsor92ptWQQWAU27IuMwDCZg6kkDLtWh8bwGS0l5SSQ2ZomFYDQEAkRBImsg41wXEXMQbtlXYsQSUWch2A30O8kwNayLXN5a4RlktWq2KeJpnNR/bHC2rVxbdk5ii/hCPczHVsmpOUHSeevlWw+w3tV9JwX0Zz+EwsAdWtsSUP6JlfQL1rK+L9mrgBZxlkeJoyy3qTEVL+yriJwHErYue7ipsmdNWgof1gB+ka1qTsIA4rPrNLiXcF9ERXRoY15n02ptJrJuI+zPiH03EX7SWSt27dYZ2Uyr3C4kMNNIpF/ZtxQzNrCSZ1hNM2sjTwn0rb6KU3QWiNo1Y0HssPxPsy4m4IFrCpmUqTbKoSCVYgld5yjfqetR/wDMxxD8W1+0H8K+gKK5uWq42pXbpHsvn/8AmX4h+La/aD+FefzL8Q/EtftB/CvoGipuWrv+WuPD2WA2fY5xBWB7uwYOzOCD6jnUgPZhj/8AhMD+s3+OtuoqblqqdqVjrHXqqb2Q4NdwuFW1eREcM5KoZUZmJEVNRS+O974U3mmmiAAsqo8veXHijLXWWuZrqa6qBEVj3bm6v0xXGjPce2OhD2zAPlIHyFajxnHd3bMe82g/eflWa4zAJiDcDiRlMHcq0ZQy9GHlSFxVh7Wp23ZkXFUbC8BZL+dXZSJZukCWMzpAANWzszdTFY57hNw91aQAONQz+GBqYHhY6b5jUQnBrwvrbvYh3DAlVgEsFI+A1jf4VqPCeD27ItLbUIAGdoGrM2UAtzJAB38qHVflkmP4/wDkQrPYUBQBsAKUBpK3JUGvaepmWhZzxBKS4nwr6SndhsuoaYnblEjrUX/N239cP1D/AIqsfDx4/gf3VJ0rXsqNZ+J4k+ZTlC9r0WYKboHkFSf5um/rx+of8VO+H9nzhJBcPn192Ij4nrVrqO4qdV+P7qlvY0KVQPY3PzKtVv69ZuB7pHkP0mqiuwKRV4pTNWkkkoq03x7BV12kfbpS6vUdxp/wf6Q3567UtdGKLvJFoiXgJ7heFBfFbJGaSY59J/zzpS1wpAxbIoJ5wBTfh3Fckh9pgdKmLxBGhpO1dTe3+PDhyRauMOzVC7eCz3RBUEjb+HmZ5edfPfFcc73VdAVKHQDTIymfD6ESD519AcbxlnEd6qnW3IEmASOnUCSPP5VhHH/wdxyyZSToNxrznnR8bSctUTAcP8l9KdmuOri8LZvoZFxATrJDDRlPmGBHwqWW5pWM+wPjpKX8M0kIRcQ6kDN4WXy1APxNa8DTYzCTKnaKKKEqooooqKIoooqKIoooqKKq9o+1NrD3ij7hQeexnyrrBtcu33UOiLbCGCCWdXQMLikMFCZpUeE/7NtelM9pf9OP9kn96oRsTi1QWpu5ACoAWYU6FFcDMq8ioMco5VoNtw5gIKQNfC8ghaRa7QWmttcUlgi5myguQOsLvTnhfF7d9M9skrJBJUqQVgkEHbQg+hrMezHEb2Gu57drvBcXVCDDrnCggjaLkCep86fcX7U4m9DW7LWbVsElcrMNYBZmIHTlHPeuOtzMN911twIk+ykeLcSN1iZ0nTyH+fvqE4UxztzBn4DrPLWkF40jgi4pQkRmTUfFT+6nXDMMcnhuBxJkrvE6Ag6jzrEr2VamcbhPiFrUbqlUGFphR/Cbne4y9eklLLJbX83WWA/Okfoirhw/HNcuxyH2ACq3xjCjDIGQQbjBTynxBh+6rHwBQv5R1k850mknS4hOCAFa1aFA9KWqPF/NEfOn6GQK0bd8khIVm5SnWA9/4H91SdRmA9/4GpOmnIIRVV7Z9qLOEa0LxjvA5XUD3SoO5HUVajWMf6QZ/CYL82/99mjWrA+qGnrJXY3E6Fa8P2gOI+jjDZD9J73K9xiEHcQGUZJLXGkkLPuox5RUk/E0W6bLMO9GUZRJ1YAgAxHPnHwrAeFcfxeHtZbc9yz5lD2w6d4NA6FlMONpX40lgOMYgYtcWC1y8t1WLEFszNspj8YSoA5bbVomyzOeXBMGh4re+E9rMNiHa3Zuh7lv3kKujDULMXFUsAxAJG0iahe0uKztAMhSPMfCKqHGPaTnUrhcEbGIuAC458TEHJcIUBQzAgTJjRieciIwXtAO15Sfyl1+MHX7ay77Z1e4pRSy8Cf0mLaKT8ZGS11sR4cp1LAbcttPKnNvjUWimoIDMfTOY+YBNUfCdp7N5B3bEsBBg7dCQdR8qR4fxHu8RbJJuKxytEmB7sQfXN8K84Kde2qYajYnLoprdsqtkHRVHjfaG6DcIPdkKwM7ZhcIaBzEKtUjifFnvaOF01ED7p2noNK0Dt5wiMVdH1ZV1A28WYH41QMXhgsw4neOe32Vo27Wty4pa4xOEjRXj2EYnLjbq/j2/h4SDr863ea+dPZFje74hbmYclT+kND8/vr6HmKfpmZCTe2A0+H5VjoooqqAiiiiooiiiiooiiiioosk9pn9NP8AZJ/epp9JUyVxF5SN0yElYBknw6CZkx9YzMmnntLH+un+zT+9TQ44PLfSgrKSFzICPqsW0EHUCDE6baxWs36bfJZbu+5NbfELamPpN/YDMJgTmz6ESdkHxY9aPpKurqcReZY1YWyVjLDArl0EmJnmPWnV/Gkm2BirPhbfJscr+IydtcunUbmuRjZK5sWu24UDSQYImT7oBXz5iSe9dZKddZqMbCYXlffQanuyR9wI5f5NNL5W24Nh2IgeL3TPMelTfEeMugBS/acnSFQSPCASdSNxy69Kr+JvF2Zm3YknlqaMyTmevhBfA06+VJDj/eJkxC510gjcRsY2n0ipfhGKQkZLs+R0Py3qomiBStawo1cyIPgmKV7Vp5TIWtW8QGXQiRvUlgrkr8ax/AXL7Nls96x/FQF/sg09u8bxdg5bmdD0dChPmBpNJDZuB8tcm+3hzf5NWyYAeP4H91SVZl7O+0l6/jMlwyvdO3PcMgG5PU1ptcqsLHQVak8PbIRWMf6Qg/CYL82/99mtnrGP9IM/hMF+bf8Avs0ay+s31+yapd8Kl8ExgWyoGM+jsM2YNbDAqCzKAcoJHic5SW1cwATBc3uJ5TLY4tLaqtsK47u2zIfEuhzhV5RmPUwjwXFHuLafSrNoeJgGUFkyXVYKSW+sxmI90N5y6xmOfuj/AKxgXyy2QEknIe8EFjLMSoGvXczWse8evwnDqvX42Q4//I5lbMJW0oK+CULAr4hPhgR8OUVieE4dizvjkZmYkkWzzkkkA6a/vqYbHXMwJxOBGRwR3cHVla0QRmAICXGO+hG4iaMdxG4qFhfwFwIDAjxkKAQoEncyImNtddOAkadfCirWPwNq0A1rEi44YDwqVgQxzAz6DTr83vCu2Ny2wNwZ4+sIDiQR6Np1qBvXMzMxAGYkwNhJmB5VxTLqTXth4lXLZ1V245xUY9bfduudCsqTkZomRrodDy6VS+PcKu29O7YKIM5SRzHvCR051xTvDcVvW4CXHHICZHyOlZr9mU5xMMKrg4twyuPZ7dy42zBg94utfTOWvn25xTGWcr3bJXUZXuWSuu4hoGvpUhY9p+L0Bafi37yaC2wc0kggoDmuc0DkvpWiiis5KIoooqKIoooqKIoorw1FFkntK/pzb/7K3/e2plcxr8nwa6jZsp8JDDzgkeu+1PvaUf8AXm/sk/vVH3LxJPjuCZH9GBO/Mg9fvrXZ9Nqy3d9ySfGuwBzYQeINMw0ghwCd9Y+wyaWbiNz6xwZzawzSPD4esDf5A7RSQvyZa4wYD/htp3+4a+tD4jUlWBIB/wD1QNYmD0nXWux4dey5Pj17qOPDNf8AaWP2o0/z50fyWdYe0Y6XFp79KT+uU6nQ4feSNeg2n59aa4hbbAt3ozR7otFRIG2mg9aIC5DhqTbhR/rLH7Vf402xOGyGCVOk+Fgw3I3HPSvCteAVcTxKGYWl9mMIttUtAad13jQJzu1sPJH1omADp4a94xgRdd7De66grpGRimZWA+qwO8aEE1B9ne1FtFVcQjAooVbmVmBUe7OXxKw0AYAyFjTmtxrtNbbw4ZWNy4CgfKyqM8gt4wGZ4MTAAmddKQwOx/laGNmCPhMvZM0471sXP+q1Wx1kPsws5eIkTMWLn/Va36GteoV39T0VrTueqKxn/SCHjwX5t/77NbNWOe35ZfB/m3/vs12y+u31+y0aHfConBcVlt24tYNiGY5rroLmjaA5jI128qWXGMAFazg7ndIFDM6MYUawM2umpEaQ3M0hw1gLSgsqw0jNhi+zzo497zHQxS7XUIIa5ajNOuFbWfHyHWdOg51sOGZy+6eIzXeHxNwIFaxhLiottSzXLZBysQCYbnm6Db1BhbnA7hJIW2BqYF62Y5wPHJqWu3rUCXw7a7/RXB96SNgCBJ06ACkXvpMlsMNCIGHYTDKRIy8xMeQM711sjT8roHJRv/p+90T9rb9Px/8AOnWvP5AvdE3Ig3bQMjSIzzTzHpadJFywpWSFt2bilvIkrH2xUOUorcR/4rgEpfF8IuWxmcKBMaOja68lYnkat3YTBKllsQBN5rrWkb8QKiMxWdnbOozbgAxvVJy1a+xnaJcPNu+jNZZ1cELmyPGXMVkZ0ZYzAGfCInY0rA4EOqx2DJaV2hwzWLNke+GzrdztnS6fCTmUkgqfEBziNjWO9pOFLh8bctJORWUpO4W4q3VU9SFYCecVpHFO2nDu68PjCmVt2xdBknVc11FW2rc4k6aAms44xduXb3f3SM95g5UCIBjLl/JCwB6Aa60tbBw18UCgxwOa+q6KKKwUkiiiiooiiiiooivDXtFRRULth2VOIxRud7lBRRlyZtp1nMOv2VEHsbd5Ytx+i3/yUUU22s8NABSj6TSSUDsfeGoxj6/ktr6/hNa6t9kbyiBi2H6B5R/7nkPlXlFW3z+fwFXcs6JTb+b4/wBeP2X/APSvf5vz/Xj9l/50UV3f1Oa5uGcl5/N+f68fs/8Azo/m+P8AXj9n/wCdeUVztFTmpuWck6XsjeERi2EAAeA6Zdv95y1+deHsnfiPpjRMx3ZiZmf9p1ooqu+f0ArbpvRKlOw/ZH6Niu873P8Ag2WMmXcoZnMenTnWgUUUCq4udJR6TQ1sBFZN7b8J3l3CCYhL3Kednzooo9n9Yev2Tlv9QdcFn+Fwl1RCX3QDWFkD7GrtlvyD9JuEqdCZMaESJbTQkfE0UVtYjK0JXofEA5hiXnrHkB16AfKmuI4e9xsz3SzGBJGuggc6KKgcZUDikv5F/L/5f+9eHgn5f/L/AN6KKvjKtiK5/kL8v/l/70/tNfVQi4hgqxAjQQIHPpRRXC4nVSSV0t7EgyMS8kAbDYSQN/M/OmVzhRJzF5On1egAHPoBXlFVBjRVm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25607" name="AutoShape 8" descr="data:image/jpeg;base64,/9j/4AAQSkZJRgABAQAAAQABAAD/2wCEAAkGBhQSEBUUEhQWFBUVFxYVGBgVGBcYGRgYFhUXFBcXFxwYHSgeFxkjGRQVHy8gIycpLC4sFx4xNTAqNSYrLCkBCQoKDgwOGg8PGikkHSUpLCkpKikpKS4qLCkpKSwpLCkpKSksLCwpKSwsLCwsKSkpLCwsLiwsKSwsLCkpLCwsKf/AABEIALwAvAMBIgACEQEDEQH/xAAbAAACAgMBAAAAAAAAAAAAAAAABgQFAQMHAv/EAE0QAAEDAgMEAwgPBgQGAwAAAAECAxEABBIhMQUGQVETImEUFiMycZGz0gczNUJSU1R0gZKTlKHR0xUkQ7Hh8DRzwfFjgoOio8QXJWL/xAAZAQADAQEBAAAAAAAAAAAAAAAAAwQCAQX/xAAtEQACAgEDAgQFBAMAAAAAAAAAAQIDERIhMQRBMlGRoRMUIjNSBRVhcYHh8P/aAAwDAQACEQMRAD8A7jWJoNJO9Ud1qKivClhk4Q860kYn3UqVDa04lYefIVxvCydSy8DtRXKE3JI8QgiTne3EKEnxSHsuE8tK37LWhbikvBTaQmQoXtxJVPilPS5ZUp2pdhiqbOoUUgqZtBq8vSf8XcaHQ+26Vd2O7ts42laS6oEai6uSPS12Fikzkq3FZGOs1Rd6lv8A8b7zdfq1qut1mAgkdN95uf1a05YRhIYYopNTsFsmJf8AvNz+pWxewGdAXvvNz+pSvjxY34LG6iuZ7asEtvIAcfSmATFzc8/8ytdxZIIgO3AJMyLm504arrD6qK7DV0kn3OoTWaR9xElN0+jG4pIZt1Q4445BK7hJIxqMEhKZjlTxVEJKa1ImnFwk4sKKKK2ZCiiigAooooAKKKKACiiigDFJW8zSl3i0J1NuzqY0fdPKnWk7bZ/+xPzZv0ztKteINjKlmaKR/ZlzhkYTCQD4Veek+9z1Op4CtdvauOKWUlIVMFKnFAicgck/iKu7q8wiOJH8qWtpPjow4eosykHxYkx/qOw1JB6iua0lu3bLZTLgaWnVRWStSexMpzFW+6W0Vul0GAhODAlIACQQeXE61zTaOJlxSnFnqnMEmDMJlQ4GTlFOfsZ3ZUbpJ1SpsxnkCk86bGLW4uTyh9AMVpvgcBr3iMCtO0FEIrUmtLFR5RXscTyH86MBFeW1dVXn8xrTdbSAB1zjl+FSZSRXht7FJvA0S+jIkEZRxjhWhSisAhJBmM4P0fRWNqbR6RzDhzkYTOhEAa6a16N1CkKVGWUAjXQmp3yy2OUki03KaKby4kR4C29LdU7UmbnPBV6+RP8Ah7bWPjbnlTnXrUfbR49/3HkKKKKcJCiiigAooooAKKKKACiiigApJ3ieCdoGfkzfpnadaR957cq2gY4WzfpnaR1H22Oo+4iuu38S0wZHKtr+xS4pRMJwkEiJx+UHIcM9cq37N2d4VMjKZ82dXxuEmYIzqfpY6k2U9VPGEjmW0tirNxPS4sAkGJJyhIM8U5mavtwYt3bgLVOMIIJ8ZUTM89avLnZgUZT/AKUnbZZWl0raPWTIHb5eynSjJCoyjLY6WnbDeEZ1q2htVGCJ1rlDO+buHMCU5KGhy5V7Y32x5ZmfJl5aQ1bwNUYJ5HtO1kg65caiXrwSdcjmDzBpRt9vhxzBkD25duVWtptRJ8GrPPxFZH/lPGkOElyUrS3sz0p2XhAnMVKu0yJOk/CmD5qjuWqQoKQvTPCrI5cJrSvaKlEN4VuqhTkN4ZSkFKTixKSIlxMUrS5bIdKyMfqbGLcNEXlz/kW3pLmnuue7vPO2z7rhtLgpcaZQM2JlC31H+LpDiY+mrx/fUojFZ3Qn/JP8na9eiLUEmeL1E4uxtMZqKWWd9CowmzuiddGf1a399DnyK6/8H6tOwxKkmX9FL6d6lkSLK6/8H6tand8ynWzuhnH8H9WjAOSQy0Usd+p+R3XmZ/VrYd8FRPcd1H/R/VowGpeYx0UrJ37leDuO6xcoZ/n0sVlzfrCQDZ3QnIZM/q1zAakNFFU2w95k3K3EBp1pTYQohwJzDhWEkFKiD7Wqrmg0nkxSntVIO0VT8mb9M7TZSfttnFtBWcRbIOsfxncqTem4PA2p4miQgkKyw/0qAtCUqOWc0u3G9lysEW9o8QDGIgAGDGRUYUKrNl7PvwtbiUlKZkJdVlmJISPLpUdOK19TKpwc+B3Rd4QZnP8AGlrbLxTJJCUa6c6nNXjwT4RuFcc8p+mo126FpPSQAIJgggRTpXQlsmYjROO7QgbWlCw4EmFcSmJ8orW3szpRMZcxyNY3gvTjUlCHEK5KUVhzmU8AeyrLdzZby7cB0hvMmAOsR28q1KShHLNQi5vCNNpseCCkmQc8+HZ21ufunGTKk4ipUScwhKY8Xtz1q7baS2IxeePNUW5W4op6IJI0ViPCc47YpasUhjqlHt6Emw26oyXIUmJyEKA8tTlFKnMSRku1eMZg+32+ognXsOVVu3LVKVJ6BsmclEchpM/TW2yeWt9CXE4f3d0agz12NSK1VCHxFhiOpnNUPKLQMphRVjOKVEErICpJJHUyzPkE5VFw9E4lQCirDxU4RGRzBTGIeetCtkrOLTMQOsrQaAZ5VapsG1IHSCVe+kqzPEnOOFem4JcNHgR6hz2afsWGxNoOrWShDZIAnEpSM+yRnlNM9sV4JcSlKs5CTI85FKVk3bSCjASkGIUTrrxzq6/ahIMKB+isjovCxgs7bxBVCu+DmKCCMR07DFRtqbSuOiwM4MRkEngDx8tVuybNbDaUGFcyPOa0hUpZGZpIgToMz5BVQdsY3SCY5Dsqa7c+AXBzyHnNVKrIIKlJklJGUzM9kZeeuLkJN42JtsSHMQ1BFbLzaITAOmojLsP99taugwIJJUJMKI4SNR2a1CXbAqCFrkwVHPTLKJz5Gu6McA7crde5ebkXAXd3RHxVqP8AuuqdhSPuGyE3V0B8Va8Z99ddlPFJlyX1eBYMVzzffaZZvwRxt0emcrocUnbc2Sl/aJCkY4tm/wAXnqRes1sqoaU02JT287hJGKCeGWn5V5b2w5kQSSDpmeHCndG7KE+KwPqgnz1Rb5WzjbbKWypouPYZTCcsE/6dlebGvU8YL7uqjVBz5x2Khbzro62NUEwIVGegPZUjZm7peKy8VNow4YAIKgeE8PzqpfuLjowUvPJOFSjLyTmknKBzAmRxNeWbe/W0h0XR6NYUoqLikhtKU4yVSNI5TVMencZZTPKn+rqS0qD9UR9q7FQh1AYStWeiiVR9POatWNmPFMeL568bT2beIdX0dystJOELUtUzKU4SAJxkqyEaVrVsvaAKgbqMOkuKGOW+m6oInxJOcaVudMpd/Y5D9UUNvhv1RvVu6tXjLV/y5an6fNVhY7CUMkADy/1qpuNm3pddQzdqd6IJJ66hOJKVRMYQc510Ir2nYm0iYFyTAzPSEQQoow9YalSVAE5GJmKW+mk+4z93xxW/UaEbCV77X6Krb+z6O7a7WH/wcYr3unduPNuFBeeCXAOuZUPB5j61bNstkXbMpWmWLjxx/wAS3/OuU1uFy8ht3UfG6Vy8zIpd33YunGUt2wJC+qoJMHrKAzOuGOAphmp+yfHJEkpQtQGkkJNerLwni0eNHPGbVjZ4S0w6nuj364nEsDJIHvUDhzgVub2ut9Pc790U4gSlUwsEZYgoeMJMFJ1FLu0dmdchJOErVhUZkEGc+KjOU1EetikEqMk8Y00yj6eFS4bPa24Lzc3eC+Fw5bOL6VLQwypOIpOIBJxawZ409L2S8dblXM9VMeTnS7uo2kICkFKHFKT0pMy4hI6oE8jwp4UMqpg01yeV1FctfGxUC0cONCXYxJ6ow6EZ1SN3F2onC6nqmOsk6jjlpV8+sgyNRn+VQtnQ8la0ZKxnEjtGWJPOaYkStvjuabDuwrAJZUknOMYJpZ3vulpfkFSFxBIK+UdXFw4U62J8IkK551z/AHrcQpeNMeOsEiREECCCTnlrTYeYp7ofPYNuVrcvStSlGLUSozl+8ZV1quQ+wM2Qq8kESLYieI/eM669U1niZ69P20YNUzXuk581a9M9VyapmfdJz5q16Z6sDS5ilffrddy9Q0lpaEKbXjlU/BjgDTTRFcwYnBTWGcrf9i66UgJ6S2TAKZSlycJOJQE6AnlUlG4W0gEjuxqEDCAUkiMOCDKesMOUGa6URUEbOInwioM5dp41iW3CyJXSV+b9WII9j/aM4u7G5LgeOSvbAnCFeL8HKsOex7tFRk3bXH3pGrZa4J+AoinxOy1DR1Q0r0dnrgeFVkoK4cOHkNZ1S/E38nV+T9WI7W420RkbtlScsQwqGIABJBITMlIAJ1MCpO19y7x1ZU24wgKBC8YK8cqxJCpQB1cwnKQONMzqQFFIeUDJMDOMp/lXkYcEh4z1zPHKFKgdgH41j42+Me5v5KGOX7lduDui5YNuJcWlZWoKGCdAmM5GtRd9ADeW0mPAXPpLWmfZqgQYWV58eGQypb3vbBvbefiLn0lrVfTtSkhN9fwqXGPZFa202ffT/f8AedXtkEItiUDrKCs8pNVTVjiUEiM8v75V5vtvMtqUzjCejIAJ4HmfKf5U/qtMY6VyS/p8Zuep8ITt6tgK6VD1soFagcaFZBMRKhOQzpaZ2LcPHG8OqMk8jHEnKRlppXUO6A51cKSDqTBBE/nWXmUhJCfMmJ7JPAV5+57aa7iE1akFKJkhQJ8vKpqFOIVktY65jrHnA+jWpbqUofGgIST9J1/2ram3zHYP6x56Ux2S+2HYl0KW+odGMhMSojUjiB20vX1iG3MNqs5qmHTHWUYyXy8tT9j3gUhSUrCghRSY4KnMfjUXbdiSJn/amRscOCedELfF7Gq62rcMuFt5ttZSc851GWY1pGu9vQ4ooaaSZOYTJ17TTRb3BddGMw4hBQSffoHizPFOk1re9jRLgxMXIM54VjQnOJT+XCvRqsjYsY3PGv6eVEvFlDD7BV4txy9UtRUYthny/eMhXW65f7DuwHLR68bcUhRKbVQKDIibkcsjIOVdQpM/Ey6p5gjBqmZ90nPmrXpnquTVK17pOfNmvTPVgaXdFVqtupHvHRmE+IYJJgRWt3b+FQHQvGQFSEZZ8NdaALasVVft/IHoXpPvcHWHlzrdYbT6UkdG43AnriOMRrQBPorzRXMAalWaSrFGdY7iTllppnpXm8vktgYiBiISJ0k15bvIOFeU+KoeKqdPIazpg3jY1qkkb2LYInCIkyaQ/ZI6Tum2LQJIZuiqCAcOO25658Kf6QPZI2oli6tVKMBTNyn/AL7Y0+haZrSSdXidUlLuLlxvGxaAuqugt/ogA2CMDXBR5lwzGeQziudm4FwtanScK1FREnMxlJ1NPiLmyWqS0wSTJlCZJ5nLM1Nf2nbNsqWEoEYQMLaFwoyUkgxI6ulUOtpuc9yD5iOhVV/SvMVd3bQp6gS50eagUhaQnjJJgKH8qa7fauJI6wlPjQRBjs59tL1+++oYnrl7oyAP8OIESZALmWseatbb9lhhT14rn1W0jzBWlRT+t+RbX1NVUcOTkyPvJvIlD6SkYgBiVnzOQ81bjvlLBUgELI6uIEBPDF2wDUG+2PaYjKngYzDjQmIkAw4AR9FaVbPtogurgaeBGQPLwmlHw4fkg/cY549zZsdxxgnoVtrBPWTizkwqTyOdNd1teWkgpk4hxzwg568hSf8Asm2SfbHEkGfaIPMfxKkHozA7pd5R0XP/AKnOh1w/JHf3KHl7krae3bcXGq1pwhQ6IA66EkmB5KhbPukNuBSLh0JxpWUuozhMwmUK7a1X2xOjCMKj1ipJC0dGQUBJ0kzkoVBcZKdauqrSjsedf1DsZ2L2Kn0KeuujIKQ3ajIznNyT2znxro9cj9ghXXvfJa/+xXXKlsWJM9Xp/trJg1SIMbRc+atemeq8qjHui581a019uerA4yveJQUUm1uMgkghAIOISRkdRoawnebJRVb3AIw5YJJCiYIg9lVd0hQVk1fjJEYHBBOATJxajQnnWltlSp6m0chlLgGKIy1yPLnnQBcDeiRItrkzknqa9uuUVYbP2h0oJ6NxuDHhE4Z7RmZFLzqVqJcw7QBlIwhSAD2hOKAMs/LWp1CyBCNopGeikycR0OcgDgeVADjRVLsG5IHRdFcgdY43oMZ+LMzHLKrlSooOCHvdtjE7hTnh6qBzV74+QZVnd/aroItwC/lniM4CeJPwZ4VYbY2Oh1wIZSA6kSV8EhRzntq82NsZu3RhQJJ8ZR1UeZ/Ko41TVmW/5/1/RW7I6PZfx5v+2zfbNlCEpJxHmdOeXZSpvFsVjaF8w06VENsXK+oop63S2ydeOVN7/Djrp5KX7Sx6PaLWsm2udf8AOtdPPT9UlNYJ3GLg9RXf/D9jyd+v/SqLfTc+22fbocaCzieaCsSsUpTiVkI1/Kuq1qftkrELSFDkoAj8ae5yksZJJ9PBppJJnB3b5pKArwRydgJWonrnKATJkGTOmGt9jtGxFuyleEuJklSmpCSWlJ62H2xOMpOs5V2v9kM/FN/UT+VH7JZ+Kb+on8qXgnXRy816HG7zeCydcUtQ65WhIc6MHwRCCpwpPvgUFI5BXGsXG3LELVgbbIVqS1x6AgFM+LLwSeHkrsv7JZ+Kb+on8qP2Qz8U39RP5UYO/Kz816HJkbYsX3nC4ULU8UBCS0EhJwoCZXwOLFOYEVt2tcWlutQU21iKfBkogkBbgIUlA6izKcJGoTM10i/ZZbIm3SoGZKW0mNIyjPWortwwlRCrbKAZDYOomDllArahJrYzKpLKbXoIm4m6bO0rZS7ouKUh1QBSsg5oRM89KYnPYasTqX/tT+VNeyHm1IltGATphCZkAyIyPlqwNdTlHbJTVTDSuH/Im7m7qM2F5ctMY8KmbVZxqxGSu6TkeUJFOVU1r7ov/N7T0l5VzWShLGyMGqZn3Sc+atemeq5NUrPum581a9O/QdLuiiigDBrzXo1iKAMVEvVK0QAVEZScgdJPHSpkVq6DrTJ8n0RQBpsLANJgSSTKlHVR5/0qVWYrEUHDRdOhIkkDWJMCYyqlbWk7Sag4j3NcSZB/jWvLQa1K3jZCkICtMeY5wkwPpNL2wGo2onmq1dMRhKfDW8AgZVDK1q/RjYqjUnVqzuPVZrzNZxVcTGaKxNYmgD1WKxioJoAjX4cwjozBkcJy461Cdt3iT11AEERhTkSmAZnODnVopyNaw26FCQZFaUsCpVqT5ZE2U26AelMnEcOg6sCNNONWBrUt0DWc+ytK9poCggmFK0TxPHSh5bOpxgsN+pBtfdF/5vaekvKuapLJc7RuNf8AD2muX8S7q7rIwKq9obutPOBxRcSvCES24tuUhRUAcBE5k+erSigCl702vjLn7w961Hem18Zc/eHvWq6ooApe9Nr4y5+8PetWO9Nr4y5+8PetV3RQBSd6bXxlz94e9ajvTa+MufvD3rVd0UAUnem18Zc/eHvWo702vjLn7w961XdFAFC9uWwsQpT6hrBuHjnz8aoNhu+1bbSb6LH17a4nGta/FetY8YmNTTZVLc+6THza59NaVnSs57ncvGDc7scEnwjoJM5LMDrBWQ4cq8v7utrIJU5KRAhahlJOgy41TXuyAXcXcrijhiU3GEYZJz60Zkk1H/ZygFBNo+kLGcXQ1BBBnFI0A+mtHC/73GsOEqcImYxqnnmda32Gx0MklBXmIhSioazlNLqtkBJgWtwoHCSrujWcyCCqYEnzVLtXF2wIbtHlYlEEdMF5J8VQxKyBz81ADLQai7NuluIxONlpUkYSQrTiCOBqSqg4Km928SmnEIbVBT4RZIkRnCSO2tmyt4m3RIIZdAlSFEYVDn/tnS9vVsd1C+lWQsLUZCQZxEjCmDwjKrjdTc7CQ/cAFeqUcEdp7f5VVJQ0f9yeTVPqH1D8s7+SXb/LGF66lsL8SUqieBjLLjS9sHYGDE88Zc1TnJk5yrPM9nI00XjuEYomAcuZMR+NRraRK3Fgqz6gMJT2dp7TS4ScY4RVbXCdib7ETZTpVfvz8ntRoR/Eu+dMFUGzHcW0LgxHgLXl8becqv6U+SuPAUUUVw0FFFFABRRRQAUUUUAFFFFABVJc+6bHzW69NaVd1S3Hukz82ufTWlAHu43Wt1mVN55DJShoSQMjzUfPWtvc+2SZDcmCM1KMhWoMnSruigCmG6luElPRmDE9dfAyPfdteDuhbR7WRnOS1+tp2VdqrzQBW2W7zLS8baClWfvlEdbXImKl3lwEJkmABJ/Idtb6jrblYlMgaEiQIz880HCFs+yK1l50ZmMCT71Ouf8A+qtaKKAKzbm0Est9IsSBOQ5nKoewLvpGi46QcRlPVIITOQMantrzveVlDaEJQrGsghYkQElRP0RSk5vpctEtpCEhJgAt4TGXCcqsrq1w25PI6nqlVdmb2S227sc9mlP7QuMOnc9p6S7q+pF3A2qt+6ulORIatE5CMsV0f9TT1U04uMmmelRYra1NcMKKKKwOCiiigAooooAKKKKACiiigAqhvXAnaTBJA/droZmP4tocudX1Rb3ZTL0dM027hmOkQlcTrGIGNBQBs7rR8NP1hR3Wj4afrCoPetafJbf7Fv1aO9a0+S2/2Lfq0ATjdo+Gn6wrHdSPhp+sKhd61p8lt/sW/Vo71rT5Lb/Yt+rQBN7qR8NP1hR3Uj4afrCoXetafJbf7Fv1aO9a0+S2/wBi36tAE3upHw0/WFHdSPhp+sKhd61p8lt/sW/Vo71rT5Lb/Yt+rQBH29aB9KQl1tOEmcRkKSpJQUmCOBpcuNzFKVPdTacgAAMgEgAAdbkBnTV3rWnyW3+xb9WjvXtPktv9i36tNhdKHhJbejqteZoodztlm3vLlBdDpLNqqRw690I1PL8acxUSx2WyzPRNNt4ono0JRMaThAnU1LrEpOTyx9dca4qEeE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pic>
        <p:nvPicPr>
          <p:cNvPr id="25608" name="Picture 10" descr="http://t0.gstatic.com/images?q=tbn:ANd9GcSURkvdnYXrJ47VH2VCfm5PoAryV2w3z2mR_uroS-KuHqD9xoH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5153025"/>
            <a:ext cx="23050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2" descr="http://www.wilhelminalinde.nl/parasieten/cavia-lui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5300663"/>
            <a:ext cx="16668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Mijten bij de hond en kat</a:t>
            </a:r>
            <a:endParaRPr lang="nl-NL" smtClean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jeuk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localisatie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bijzonderheden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Zoonose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behandeling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Demodex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jonge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honden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schurft</a:t>
                      </a:r>
                      <a:r>
                        <a:rPr lang="en-US" dirty="0" smtClean="0"/>
                        <a:t>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Matig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wel</a:t>
                      </a:r>
                      <a:r>
                        <a:rPr lang="en-US" dirty="0" smtClean="0"/>
                        <a:t> door </a:t>
                      </a:r>
                      <a:r>
                        <a:rPr lang="en-US" dirty="0" err="1" smtClean="0"/>
                        <a:t>bijkomen</a:t>
                      </a:r>
                      <a:r>
                        <a:rPr lang="en-US" dirty="0" smtClean="0"/>
                        <a:t>-de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infecties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Kop, </a:t>
                      </a:r>
                      <a:r>
                        <a:rPr lang="en-US" dirty="0" err="1" smtClean="0"/>
                        <a:t>rond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ogen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pootjes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Nest</a:t>
                      </a:r>
                      <a:r>
                        <a:rPr lang="en-US" baseline="0" dirty="0" err="1" smtClean="0"/>
                        <a:t>infec</a:t>
                      </a:r>
                      <a:r>
                        <a:rPr lang="en-US" baseline="0" dirty="0" smtClean="0"/>
                        <a:t>-tie, </a:t>
                      </a:r>
                      <a:r>
                        <a:rPr lang="en-US" baseline="0" dirty="0" err="1" smtClean="0"/>
                        <a:t>erfelijke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aanleg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verminderde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weerstand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</a:t>
                      </a:r>
                    </a:p>
                    <a:p>
                      <a:r>
                        <a:rPr lang="en-US" dirty="0" err="1" smtClean="0"/>
                        <a:t>Zelden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bij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katten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Wassen</a:t>
                      </a:r>
                      <a:r>
                        <a:rPr lang="en-US" dirty="0" smtClean="0"/>
                        <a:t> met </a:t>
                      </a:r>
                      <a:r>
                        <a:rPr lang="en-US" dirty="0" err="1" smtClean="0"/>
                        <a:t>ectodex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giftig</a:t>
                      </a:r>
                      <a:r>
                        <a:rPr lang="en-US" dirty="0" smtClean="0"/>
                        <a:t>!)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Sarcoptes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heftig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Buik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poten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Moeilijk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aantoon-baar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ivomec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injecties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baseline="0" dirty="0" err="1" smtClean="0"/>
                        <a:t>strongold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pipetten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Cheyletiella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Nee/</a:t>
                      </a:r>
                      <a:r>
                        <a:rPr lang="en-US" dirty="0" err="1" smtClean="0"/>
                        <a:t>matig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romp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Wandelen</a:t>
                      </a:r>
                      <a:r>
                        <a:rPr lang="en-US" dirty="0" smtClean="0"/>
                        <a:t>-de </a:t>
                      </a:r>
                      <a:r>
                        <a:rPr lang="en-US" dirty="0" err="1" smtClean="0"/>
                        <a:t>roos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Wassin</a:t>
                      </a:r>
                      <a:r>
                        <a:rPr lang="en-US" dirty="0" smtClean="0"/>
                        <a:t>-gen</a:t>
                      </a:r>
                      <a:r>
                        <a:rPr lang="en-US" baseline="0" dirty="0" smtClean="0"/>
                        <a:t> met </a:t>
                      </a:r>
                      <a:r>
                        <a:rPr lang="en-US" baseline="0" dirty="0" err="1" smtClean="0"/>
                        <a:t>een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vlooien-midddel</a:t>
                      </a:r>
                      <a:r>
                        <a:rPr lang="en-US" baseline="0" dirty="0" smtClean="0"/>
                        <a:t> (stronghold)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otodectes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Nestinfec</a:t>
                      </a:r>
                      <a:r>
                        <a:rPr lang="en-US" dirty="0" smtClean="0"/>
                        <a:t>-tie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Otimectin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oorzalf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mijten</a:t>
            </a:r>
            <a:endParaRPr lang="nl-NL" smtClean="0"/>
          </a:p>
        </p:txBody>
      </p:sp>
      <p:sp>
        <p:nvSpPr>
          <p:cNvPr id="2765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Demodex  (jonge honden schurft)</a:t>
            </a:r>
          </a:p>
          <a:p>
            <a:pPr eaLnBrk="1" hangingPunct="1"/>
            <a:r>
              <a:rPr lang="en-US" smtClean="0"/>
              <a:t>Sarcoptes (scabies)</a:t>
            </a:r>
          </a:p>
          <a:p>
            <a:pPr eaLnBrk="1" hangingPunct="1"/>
            <a:r>
              <a:rPr lang="en-US" smtClean="0"/>
              <a:t>Cheyletiella (wandelende roos)</a:t>
            </a:r>
          </a:p>
          <a:p>
            <a:pPr eaLnBrk="1" hangingPunct="1"/>
            <a:r>
              <a:rPr lang="en-US" smtClean="0"/>
              <a:t>Otodectes (oormijt)</a:t>
            </a: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Huidafkrabsels</a:t>
            </a:r>
            <a:r>
              <a:rPr lang="en-US" dirty="0" smtClean="0"/>
              <a:t> met </a:t>
            </a:r>
            <a:r>
              <a:rPr lang="en-US" dirty="0" err="1" smtClean="0"/>
              <a:t>scherpe</a:t>
            </a:r>
            <a:r>
              <a:rPr lang="en-US" dirty="0" smtClean="0"/>
              <a:t> </a:t>
            </a:r>
            <a:r>
              <a:rPr lang="en-US" dirty="0" err="1" smtClean="0"/>
              <a:t>lepel</a:t>
            </a:r>
            <a:r>
              <a:rPr lang="en-US" dirty="0" smtClean="0"/>
              <a:t> of </a:t>
            </a:r>
            <a:r>
              <a:rPr lang="en-US" dirty="0" err="1" smtClean="0"/>
              <a:t>plakbandmethode</a:t>
            </a:r>
            <a:r>
              <a:rPr lang="en-US" dirty="0" smtClean="0"/>
              <a:t>; </a:t>
            </a:r>
            <a:r>
              <a:rPr lang="en-US" dirty="0" err="1" smtClean="0"/>
              <a:t>bekijken</a:t>
            </a:r>
            <a:r>
              <a:rPr lang="en-US" dirty="0" smtClean="0"/>
              <a:t> </a:t>
            </a:r>
            <a:r>
              <a:rPr lang="en-US" dirty="0" err="1" smtClean="0"/>
              <a:t>onder</a:t>
            </a:r>
            <a:r>
              <a:rPr lang="en-US" dirty="0" smtClean="0"/>
              <a:t> </a:t>
            </a:r>
            <a:r>
              <a:rPr lang="en-US" dirty="0" err="1" smtClean="0"/>
              <a:t>microscoop</a:t>
            </a:r>
            <a:r>
              <a:rPr lang="en-US" dirty="0" smtClean="0"/>
              <a:t> </a:t>
            </a:r>
            <a:endParaRPr lang="nl-NL" dirty="0" smtClean="0"/>
          </a:p>
        </p:txBody>
      </p:sp>
      <p:sp>
        <p:nvSpPr>
          <p:cNvPr id="28675" name="AutoShape 2" descr="data:image/jpeg;base64,/9j/4AAQSkZJRgABAQAAAQABAAD/2wCEAAkGBhMSEBUUEhQVFRUUFRcYFxUYGRYXFRUXFRQVFBUXFBcYHCYeGBojHBQXHy8gJCcpLCwsFR8xNTAqNSYrLCkBCQoKDgwOFw8PGCkcHB0pNSkpKSkvKTUpKSkpKSkpKSkpKSkpKSkpKSksKSkpKSkpLCkpKSksKSkpLCkpLCkpKf/AABEIAKAA1AMBIgACEQEDEQH/xAAcAAABBQEBAQAAAAAAAAAAAAABAAIEBQYDBwj/xAA+EAABAwIDBQUFBwIFBQAAAAABAAIRAyEEEjEFQVFhcQYTIoGRMkKhsfAHFFJiwdHxFXIWIzOS4SRDgoPS/8QAGQEAAwEBAQAAAAAAAAAAAAAAAAECAwUE/8QAJBEAAgICAgICAgMAAAAAAAAAAAECEQMhEjEEQQUyIlETFEL/2gAMAwEAAhEDEQA/ALZpTwmtCcFnZqOCcE1PAQAQU6U2EQgB6c1MCcClYDwimgp0IAKIQKcEDCEkgEggBBIIkIwlYCBRQCKYhII5UimAkUEUgGpJ8IAJgNQKcQgmIaR9fRSRLUkwoqw1EBIJwUsYgEQm0qgMwQY1gi3VKrWawFznBrQLuNgBzJSA6hFQ9n7Yo157mq1+XUNMkdR+qmoAIRCEIpDHAp0pqcEAORQCIQAoRSCKAEkgjKAHZUUAUUCAEQkkmAUgigUAJAhJIJgL9UAigmICSKSAKkFZH7RNsvp02UqZLTVzZnCxytgQDumVrGlUvafYbMS1odILZyuGrZ1+uSjkl2NqzzvAGthWtxDHZM1gAR4hvDhw09dVN7U9rPvjaTWy1rWy9ugNTTzA3dSuHaDYtaiwOqOa5jTlbG7ePDFpjzJ5qgaYMjTgd/1f4LW1LaM3a0XjMI7CinVa+HuEjKSCBcGeVh8dy1uzvtHDaYFak57gQC5ha2RG9pHtcgQDyXnoxud3jLp53nlJ089FzbUvA4z+qcqYkz6C2VXpYikyrScSx4sYuLw4EbiDIjkg+xWH+zHtE8v+7wHMhz53tIAPnJA81uSVm0XyCnBc2lPUMtbHJAoSkCkM6AoymApIAcSiCmJIA6BEFMRTsVHRCU0FKU7A6EpqaSkiwHISgkgQ4JIJSmAUEsyCLEVACdHFNCcFDZZDx+y2VGFpaHA6tNwVh9qfZ/eaDsv5Xzbo5eipOYDqJ8lO10DSfZ5fhuwFWfG9jRylx8rQpuJ7CNcIpS1wEZnSQ7rAkFeiNpgaALD4ntpVw735sOA0PI8T4dqYNhedZFltjdvZnOOtFz2Z7POwbJa3O93tOAM8gOACv62NyszFj+Yi4523LPYP7R2ZQauHrMB3tio3yIj5K1wnarC1zDKgzfheMjr8na+RWrr0ZkvDYkPuDIjSPqVMCjsaBcACdSN/XipDSs3GzRSoJSBQJRKzaLTsSKARSGOCQQRSAIKKCSYBlFNCKACEUoXDaNZ7KNR1MS8NJaNZKASt0SMqACyGwu0eLq4hjHtlpPi8EQOu5bEhCdlZIODoCUopKjMEJJQgmIqWtMXiU4BVDcQ46PI5WjyXRuKqD3geoUUWWsIhVzdpP3taehIT27V4sPqEhk57wASTAAkngBdee7UJxNSbNbNgQYDZ8IzbpnMZPJazaO3KIYQ9xbIIuJmeV5WAr48htRrHkyTlloaS02gOE7rQeJVRREmdcN3WdrmnwtlkTbUwTGhuD6rltvucPiGvw7WVCZdDnOcIPszfW7gQd7eapBinUQQwS0mYIDr6XkchZQ2U8ztYnfFvgtVZDaqjVYft3iKZtSA/KHEt9HEx5FbDs/27ZWovfUZ3bmR4cwOf+yekLyao5zTFjG8Fwld8PtB7QAM2t9HeGBpMX15KrJPWtg9pH16rmva0WzDLNoIs4usT0G5aMvXnXY3Yz6hbi3vhtMuhgFyQ2DPDWePRbtlQEiNDHxXnzS3o2x9E1JECwQSGKEQkigBIhIIhFgCEQkiEAEKLi8TbKPP5wu1Z0NJ3qtpNMgzMGfQ8EpMR3dLHC0EdddVPp1QRP0FE2vVNRwcRDoEmwnqAuWBe4GCQQfmlF1oHssSUpQCK1ECEkYSQBmBs1h3ak3ukdljc5w81OY2BCJIGphZFlednO3P9QmOwVT8p+Cse9bxlI1Qi2GjF7X7IOq1C+ajSQB4S0i2liqv/AAVWmG1nD+9v7G639bEmYFhx3qm2tSdVpuY1xbmBGbeTw5BXFyIdHm21qL6VU0y9tSIu3Q2ULviOHmpO09kvo1Iq77gjQ3jguNXAEMbUIOV5IBO/LErdGQ+hiS5wFo00+ak0KDnPLWiXHQC5O79vVV1IGRBiJv0E+q64HGup1A9phwPreSD1hAHr3ZbZ76WDLKgguLnQCDAc0DyNihhe1dEwGh3hgGRAEcz9WJXmw7T4lrswqukz0idL7o+SuOz+0DWDaLWjPmdLtMxdBvztH8LOcbLi6PTqW2aZAv8AR6LuzH0z7wWOGw6rRdt/VcXYao33Xj/d+iyVF8jfMqtOhB80+FgGYp494+amYfaVTc768kws2sJQsvT2vW46c/3Tcd2qqUqRfAcRFjEG/JFMLRqsqIaqXC9oS5rXEDxAHU7xKpdr/aUyhWNPupLQJJdAuJgQ07inQNmxxYGQrngqLCLtPk795VVge0tPE4dtRoLc82O4gwb/AMblPwNYWUPsCZisPTA0f6t/+VCwgGa3H9CpWPqqt2fXBqQNwcT8An/oRbQlCaXKNjNoNpxnBDT7wBLWndm4LQCXlPBJQf6oN1dvn/CSriZ80VLKx3n43+CT2A+a4B/KPrmuoM77cBb1KlqjRM594TYEk6Qngka6Jz6kCw/ZRqz5H1ZOrCx76gUHE4m0Lo5yrNqGswf5dB7ifeyktHDS5TSJbGYivRqMdTrOAa8cy4xcFrRfUamB1WG2uC2KbRUFNriWB8E3udPku1aviGVHFzXAk3JGvqLKNjcY55EnNfQRE9ArIK8ArvSwLyw1MpyNIDnbgTYDryW27L/Zw+pFTFAsZqKej3f3fhHx6Lb47Y2H7oUXNY2mYAYDlu24y89/G6APIcLsWtVbmp03uaCQXNBInX9lq+x3Zmq2oyrNO3iDSSXA3EOA0/4C2WxcBQYxzMPAax5DoM+OATm/NEKMNnsp1msc6RUJyyYqsNzIcPaZbf5FTIaLZmPc21Smf7m+IekSplCsx48JDvmOo1HmorH1KftA1WcffA/MPeXZuEpVhnYYP4my1wI3HfPVYNI0okOw7XWIB8gVxqbIou9xvpB+EJhfWpe0O9aN49sdRofJS6GKY8S0zPrbWeCmqHRXv7O0t2YdCf1VVteph8GB3zTWD7d14ZjXPeLAgb/ktNXxDWNLnENAuSdAsN26wArsw2Iw7y19WWyT4MoY54tEzY+qpcqsIxTko9sk/wBTpPoOxDMrGNgdz77L5WNta/p1WE2u7v6pqZItG4aaSd+qcalTD06zahDjUNM20GRxdw3yoFDb0aggHUAqZKfcTdRjBuM9Gv7LYppDaYGUtaYH4o+R1Pqt3hsF/wBNnDZfnixOmWdAeK8x7I7WpfemlxDRld7XGIC9R2ZjKDvwungRP6qoKVcpIxyVdJlLjK7i5wM26rnhSWtc4SDYDzmZ9Fq8Xs7DuuBDj0KrcRSpMEPe0DrHTRHNWRGMpaSKylth8i5+auqeODaTnVJcM0WHKNNCodPAU3DMy43EEFTvuGeiQMnte9YHTWFtGSb0Dtaao5t2nh3Xyj/Y1JcW7HcLd23yfb4pLQjiireyOfVKiLo1TfxECfqyfRp35BKm0O9jnNUVzJ+uantZJ+o9U+jgS50kQNGj4k9f2SQPZSYQE4nu8pLQAS7gSC4Tyt8Vq6LVQ4usMLXIcxxFUBwc0F0ZA1rpAEgacdVY4DbtB/s1GE8JAPoYKFsRa/dWO1a09QFHf2cw2dtUUKYe3RwaJHPrzUyi8HRSGlOhEJ7V5d9pdUuxlNkGG0m5ReC5znZiOO4L1aqyCqvanc5c9UMDWGz3AEzwp2kuJ4apPQ6Kzstsz7vQDBZz4e6b+Iga8OAA/mZhcM12Jlozd20h7+L3RDZ5Nnpm5lNpUq2I3OoUeGlaoPzH3RyF+JCucHg2U2BrBAGgHPis5SLSOgbCrcZT7p/esFvfaPeHHqFbQorsTTcS0OYToQCCfOCVmU2dmkEAi4IkHqNVX4qgGVGvBy5zlcPxSJB62Kj4TaLaIdTdJLT4A25INwPJZza2IrPxNNz/AAtpva7JOgN/M3W+LxH5CcE60ZZMyx02a/F4RuQ5ocDq0iR5qvb2bZ3bGeMtZ7ILiQ2RFlJr7YoOpENcM0aaFWWBe11MEOm26FzZ/FeXiVRdpnpx+Vjb5ezzut2LOJxFVjnOZTYQGugE1Le7ugcVX9ofsxFGg+rTquPdtzFrgLgawRofJbLYeOL8VWZYZHR18RAVn2lxgp0vHBBIEG4vy36Kv63m48kYpaHLPjy3JvZ4RsKmTW3mx/ReodmdnZTmgF1t4so1WiypV7xjBmO8CC4nQkdBE6rV7GwJY2+puV35SlHBwerOco3k5ILqdR3uHzIWL7R0njEOD+RHCIGi9KDQs521gUm2aXOdAJEkAAkwuQ8Tk6R3PjvKj4+TnJWiv7Ch5c/8BA6ZgRcc4lbKtQaWZXta5vBwBHoVnexdQupuBgZSAIEbt6tq01jlafAD4iPe/K3lzVqDhpmPm5o5srmvZKw1RoaBTAy7ssQknUsOGgNAgDRJM8RQDYoLpLiYFs0QJ1gAX6qZT2awamT8PRSw1jtHInAToR+/VW5y6I2vQxmHYdD5WUptIBc24aNQurWRyU2CmiFtDZhqQ5rsj2zDgA4QdQ5p1FuXJVeJ2FXqe23B1f7mPaf1WjLvNOACLKtMx/8AhWo2/wB0p9aNd7HeUgfNNFAssX7Qo8iO9b5EZlsxI0Tw8lPkx0YmtUruGWjWxNQ/np02M/8AJzmtMdJ6KQzYOJNRtSpXpue0Q0Gl4KfHu25rE/i16LWE8vr9FWio6q4imcrASC/eSNw3RzRbY+iJUOJZ7Vei3/1GfTOuAFd//eqO/spspj/cZV3R2Qwbg48SZPoVL7mNQUaAzv8Ah4u9ps86j31PgTl+Ck0uzbLEkWsMrQ0fAK5Dfr+ETCVhRQ47ZooxUpgeD2t8tNjKrNu7KqPeKjWlzXNFxfoePBazEuGQzpB46XUTYk9wzp8Mxj4L1eLneGfJGOfEskeJhnYct1BHUEItcRoSvRHiddOYH6qPW2PRdrTZ1iD8F2Y/JQf2ic5+FJfVmGw1R1Nxcww46kReOPFdcZinVgBUMgGfMcbX1Wmrdl6R0Lm+cj4rlh+zADpzyBuiPW6uXl4GrXYo4MydXoh7F2TBzO1OnIei0NOlbf8AXRBmHiIB9I06KQW9Fwc2RzdnUxw4o5xzVbtbZQqluYSGzviCd58grYtWa7UUsTWe2hRBbSeJqVhe0mWDgVhFtO0aGew+evUfhsKSyiHDvaoNzA9hh8tV6BhqIa0NGgAH8qJsnZDMPTFNggAevMqYSiTtiHx9fQQTZSUj5Iyuy9q5hDtQPUKxwu06b/YqNPQhZClVLSCNyqe0Ox5f39I5c/tAe6/eZHH61WWHI/qz1Z4V+SPVqeLcN/qu7cZxaF4xhdr42iJbUdl5kOHoVb4P7R6zf9RjXerT+o+C9WjyWj1RrqZ5J/3WfZcFhcB9pOHdZ4fTPMSPULSYDb1Cr/p1WnkDB9ClwQnGLLQ4Nw4oZHDVGniSNCpDcXxAKXAnj+mRXP5KrwWI+7/5dRpy5iWvi0EzDo6rQhzDrI+KDsA12hCVNCuSItKs13suB6EfyuwP1cLhV7Os/CPl8lx/ogG93kU6Q/5K7J/ejfHmoOMx7NzvIeKeCX9MZ70nqpFCixvst89fiUUilOyvZg6lazpbT1g6u68ArQUYECIGgXUP+tETzuhj7OQBQc36/hONO+p6TZPQMjloRhdgyd315prmx/ynYqOYRy8V0FPhfpBQgpAMLUCzoug6JQD9SgCPVpmLETumYnms5tHbEf5eLa6kZ8NVhdln8rh4mnkQtVHP9FGxeDZUaWvaHNO4j9kUKV+jLNNciaWNpuZuLwwu8zb5JJV+wFLMS172g7rGPM3SRR5/zP/Z"/>
          <p:cNvSpPr>
            <a:spLocks noGrp="1" noChangeAspect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smtClean="0"/>
              <a:t>Diagnose mijten</a:t>
            </a:r>
            <a:endParaRPr lang="nl-NL" smtClean="0"/>
          </a:p>
        </p:txBody>
      </p:sp>
      <p:sp>
        <p:nvSpPr>
          <p:cNvPr id="28676" name="AutoShape 4" descr="data:image/jpeg;base64,/9j/4AAQSkZJRgABAQAAAQABAAD/2wCEAAkGBhMSEBUUEhQVFRUUFRcYFxUYGRYXFRUXFRQVFBUXFBcYHCYeGBojHBQXHy8gJCcpLCwsFR8xNTAqNSYrLCkBCQoKDgwOFw8PGCkcHB0pNSkpKSkvKTUpKSkpKSkpKSkpKSkpKSkpKSksKSkpKSkpLCkpKSksKSkpLCkpLCkpKf/AABEIAKAA1AMBIgACEQEDEQH/xAAcAAABBQEBAQAAAAAAAAAAAAABAAIEBQYDBwj/xAA+EAABAwIDBQUFBwIFBQAAAAABAAIRAyEEEjEFQVFhcQYTIoGRMkKhsfAHFFJiwdHxFXIWIzOS4SRDgoPS/8QAGQEAAwEBAQAAAAAAAAAAAAAAAAECAwUE/8QAJBEAAgICAgICAgMAAAAAAAAAAAECEQMhEjEEQQUyIlETFEL/2gAMAwEAAhEDEQA/ALZpTwmtCcFnZqOCcE1PAQAQU6U2EQgB6c1MCcClYDwimgp0IAKIQKcEDCEkgEggBBIIkIwlYCBRQCKYhII5UimAkUEUgGpJ8IAJgNQKcQgmIaR9fRSRLUkwoqw1EBIJwUsYgEQm0qgMwQY1gi3VKrWawFznBrQLuNgBzJSA6hFQ9n7Yo157mq1+XUNMkdR+qmoAIRCEIpDHAp0pqcEAORQCIQAoRSCKAEkgjKAHZUUAUUCAEQkkmAUgigUAJAhJIJgL9UAigmICSKSAKkFZH7RNsvp02UqZLTVzZnCxytgQDumVrGlUvafYbMS1odILZyuGrZ1+uSjkl2NqzzvAGthWtxDHZM1gAR4hvDhw09dVN7U9rPvjaTWy1rWy9ugNTTzA3dSuHaDYtaiwOqOa5jTlbG7ePDFpjzJ5qgaYMjTgd/1f4LW1LaM3a0XjMI7CinVa+HuEjKSCBcGeVh8dy1uzvtHDaYFak57gQC5ha2RG9pHtcgQDyXnoxud3jLp53nlJ089FzbUvA4z+qcqYkz6C2VXpYikyrScSx4sYuLw4EbiDIjkg+xWH+zHtE8v+7wHMhz53tIAPnJA81uSVm0XyCnBc2lPUMtbHJAoSkCkM6AoymApIAcSiCmJIA6BEFMRTsVHRCU0FKU7A6EpqaSkiwHISgkgQ4JIJSmAUEsyCLEVACdHFNCcFDZZDx+y2VGFpaHA6tNwVh9qfZ/eaDsv5Xzbo5eipOYDqJ8lO10DSfZ5fhuwFWfG9jRylx8rQpuJ7CNcIpS1wEZnSQ7rAkFeiNpgaALD4ntpVw735sOA0PI8T4dqYNhedZFltjdvZnOOtFz2Z7POwbJa3O93tOAM8gOACv62NyszFj+Yi4523LPYP7R2ZQauHrMB3tio3yIj5K1wnarC1zDKgzfheMjr8na+RWrr0ZkvDYkPuDIjSPqVMCjsaBcACdSN/XipDSs3GzRSoJSBQJRKzaLTsSKARSGOCQQRSAIKKCSYBlFNCKACEUoXDaNZ7KNR1MS8NJaNZKASt0SMqACyGwu0eLq4hjHtlpPi8EQOu5bEhCdlZIODoCUopKjMEJJQgmIqWtMXiU4BVDcQ46PI5WjyXRuKqD3geoUUWWsIhVzdpP3taehIT27V4sPqEhk57wASTAAkngBdee7UJxNSbNbNgQYDZ8IzbpnMZPJazaO3KIYQ9xbIIuJmeV5WAr48htRrHkyTlloaS02gOE7rQeJVRREmdcN3WdrmnwtlkTbUwTGhuD6rltvucPiGvw7WVCZdDnOcIPszfW7gQd7eapBinUQQwS0mYIDr6XkchZQ2U8ztYnfFvgtVZDaqjVYft3iKZtSA/KHEt9HEx5FbDs/27ZWovfUZ3bmR4cwOf+yekLyao5zTFjG8Fwld8PtB7QAM2t9HeGBpMX15KrJPWtg9pH16rmva0WzDLNoIs4usT0G5aMvXnXY3Yz6hbi3vhtMuhgFyQ2DPDWePRbtlQEiNDHxXnzS3o2x9E1JECwQSGKEQkigBIhIIhFgCEQkiEAEKLi8TbKPP5wu1Z0NJ3qtpNMgzMGfQ8EpMR3dLHC0EdddVPp1QRP0FE2vVNRwcRDoEmwnqAuWBe4GCQQfmlF1oHssSUpQCK1ECEkYSQBmBs1h3ak3ukdljc5w81OY2BCJIGphZFlednO3P9QmOwVT8p+Cse9bxlI1Qi2GjF7X7IOq1C+ajSQB4S0i2liqv/AAVWmG1nD+9v7G639bEmYFhx3qm2tSdVpuY1xbmBGbeTw5BXFyIdHm21qL6VU0y9tSIu3Q2ULviOHmpO09kvo1Iq77gjQ3jguNXAEMbUIOV5IBO/LErdGQ+hiS5wFo00+ak0KDnPLWiXHQC5O79vVV1IGRBiJv0E+q64HGup1A9phwPreSD1hAHr3ZbZ76WDLKgguLnQCDAc0DyNihhe1dEwGh3hgGRAEcz9WJXmw7T4lrswqukz0idL7o+SuOz+0DWDaLWjPmdLtMxdBvztH8LOcbLi6PTqW2aZAv8AR6LuzH0z7wWOGw6rRdt/VcXYao33Xj/d+iyVF8jfMqtOhB80+FgGYp494+amYfaVTc768kws2sJQsvT2vW46c/3Tcd2qqUqRfAcRFjEG/JFMLRqsqIaqXC9oS5rXEDxAHU7xKpdr/aUyhWNPupLQJJdAuJgQ07inQNmxxYGQrngqLCLtPk795VVge0tPE4dtRoLc82O4gwb/AMblPwNYWUPsCZisPTA0f6t/+VCwgGa3H9CpWPqqt2fXBqQNwcT8An/oRbQlCaXKNjNoNpxnBDT7wBLWndm4LQCXlPBJQf6oN1dvn/CSriZ80VLKx3n43+CT2A+a4B/KPrmuoM77cBb1KlqjRM594TYEk6Qngka6Jz6kCw/ZRqz5H1ZOrCx76gUHE4m0Lo5yrNqGswf5dB7ifeyktHDS5TSJbGYivRqMdTrOAa8cy4xcFrRfUamB1WG2uC2KbRUFNriWB8E3udPku1aviGVHFzXAk3JGvqLKNjcY55EnNfQRE9ArIK8ArvSwLyw1MpyNIDnbgTYDryW27L/Zw+pFTFAsZqKej3f3fhHx6Lb47Y2H7oUXNY2mYAYDlu24y89/G6APIcLsWtVbmp03uaCQXNBInX9lq+x3Zmq2oyrNO3iDSSXA3EOA0/4C2WxcBQYxzMPAax5DoM+OATm/NEKMNnsp1msc6RUJyyYqsNzIcPaZbf5FTIaLZmPc21Smf7m+IekSplCsx48JDvmOo1HmorH1KftA1WcffA/MPeXZuEpVhnYYP4my1wI3HfPVYNI0okOw7XWIB8gVxqbIou9xvpB+EJhfWpe0O9aN49sdRofJS6GKY8S0zPrbWeCmqHRXv7O0t2YdCf1VVteph8GB3zTWD7d14ZjXPeLAgb/ktNXxDWNLnENAuSdAsN26wArsw2Iw7y19WWyT4MoY54tEzY+qpcqsIxTko9sk/wBTpPoOxDMrGNgdz77L5WNta/p1WE2u7v6pqZItG4aaSd+qcalTD06zahDjUNM20GRxdw3yoFDb0aggHUAqZKfcTdRjBuM9Gv7LYppDaYGUtaYH4o+R1Pqt3hsF/wBNnDZfnixOmWdAeK8x7I7WpfemlxDRld7XGIC9R2ZjKDvwungRP6qoKVcpIxyVdJlLjK7i5wM26rnhSWtc4SDYDzmZ9Fq8Xs7DuuBDj0KrcRSpMEPe0DrHTRHNWRGMpaSKylth8i5+auqeODaTnVJcM0WHKNNCodPAU3DMy43EEFTvuGeiQMnte9YHTWFtGSb0Dtaao5t2nh3Xyj/Y1JcW7HcLd23yfb4pLQjiireyOfVKiLo1TfxECfqyfRp35BKm0O9jnNUVzJ+uantZJ+o9U+jgS50kQNGj4k9f2SQPZSYQE4nu8pLQAS7gSC4Tyt8Vq6LVQ4usMLXIcxxFUBwc0F0ZA1rpAEgacdVY4DbtB/s1GE8JAPoYKFsRa/dWO1a09QFHf2cw2dtUUKYe3RwaJHPrzUyi8HRSGlOhEJ7V5d9pdUuxlNkGG0m5ReC5znZiOO4L1aqyCqvanc5c9UMDWGz3AEzwp2kuJ4apPQ6Kzstsz7vQDBZz4e6b+Iga8OAA/mZhcM12Jlozd20h7+L3RDZ5Nnpm5lNpUq2I3OoUeGlaoPzH3RyF+JCucHg2U2BrBAGgHPis5SLSOgbCrcZT7p/esFvfaPeHHqFbQorsTTcS0OYToQCCfOCVmU2dmkEAi4IkHqNVX4qgGVGvBy5zlcPxSJB62Kj4TaLaIdTdJLT4A25INwPJZza2IrPxNNz/AAtpva7JOgN/M3W+LxH5CcE60ZZMyx02a/F4RuQ5ocDq0iR5qvb2bZ3bGeMtZ7ILiQ2RFlJr7YoOpENcM0aaFWWBe11MEOm26FzZ/FeXiVRdpnpx+Vjb5ezzut2LOJxFVjnOZTYQGugE1Le7ugcVX9ofsxFGg+rTquPdtzFrgLgawRofJbLYeOL8VWZYZHR18RAVn2lxgp0vHBBIEG4vy36Kv63m48kYpaHLPjy3JvZ4RsKmTW3mx/ReodmdnZTmgF1t4so1WiypV7xjBmO8CC4nQkdBE6rV7GwJY2+puV35SlHBwerOco3k5ILqdR3uHzIWL7R0njEOD+RHCIGi9KDQs521gUm2aXOdAJEkAAkwuQ8Tk6R3PjvKj4+TnJWiv7Ch5c/8BA6ZgRcc4lbKtQaWZXta5vBwBHoVnexdQupuBgZSAIEbt6tq01jlafAD4iPe/K3lzVqDhpmPm5o5srmvZKw1RoaBTAy7ssQknUsOGgNAgDRJM8RQDYoLpLiYFs0QJ1gAX6qZT2awamT8PRSw1jtHInAToR+/VW5y6I2vQxmHYdD5WUptIBc24aNQurWRyU2CmiFtDZhqQ5rsj2zDgA4QdQ5p1FuXJVeJ2FXqe23B1f7mPaf1WjLvNOACLKtMx/8AhWo2/wB0p9aNd7HeUgfNNFAssX7Qo8iO9b5EZlsxI0Tw8lPkx0YmtUruGWjWxNQ/np02M/8AJzmtMdJ6KQzYOJNRtSpXpue0Q0Gl4KfHu25rE/i16LWE8vr9FWio6q4imcrASC/eSNw3RzRbY+iJUOJZ7Vei3/1GfTOuAFd//eqO/spspj/cZV3R2Qwbg48SZPoVL7mNQUaAzv8Ah4u9ps86j31PgTl+Ck0uzbLEkWsMrQ0fAK5Dfr+ETCVhRQ47ZooxUpgeD2t8tNjKrNu7KqPeKjWlzXNFxfoePBazEuGQzpB46XUTYk9wzp8Mxj4L1eLneGfJGOfEskeJhnYct1BHUEItcRoSvRHiddOYH6qPW2PRdrTZ1iD8F2Y/JQf2ic5+FJfVmGw1R1Nxcww46kReOPFdcZinVgBUMgGfMcbX1Wmrdl6R0Lm+cj4rlh+zADpzyBuiPW6uXl4GrXYo4MydXoh7F2TBzO1OnIei0NOlbf8AXRBmHiIB9I06KQW9Fwc2RzdnUxw4o5xzVbtbZQqluYSGzviCd58grYtWa7UUsTWe2hRBbSeJqVhe0mWDgVhFtO0aGew+evUfhsKSyiHDvaoNzA9hh8tV6BhqIa0NGgAH8qJsnZDMPTFNggAevMqYSiTtiHx9fQQTZSUj5Iyuy9q5hDtQPUKxwu06b/YqNPQhZClVLSCNyqe0Ox5f39I5c/tAe6/eZHH61WWHI/qz1Z4V+SPVqeLcN/qu7cZxaF4xhdr42iJbUdl5kOHoVb4P7R6zf9RjXerT+o+C9WjyWj1RrqZ5J/3WfZcFhcB9pOHdZ4fTPMSPULSYDb1Cr/p1WnkDB9ClwQnGLLQ4Nw4oZHDVGniSNCpDcXxAKXAnj+mRXP5KrwWI+7/5dRpy5iWvi0EzDo6rQhzDrI+KDsA12hCVNCuSItKs13suB6EfyuwP1cLhV7Os/CPl8lx/ogG93kU6Q/5K7J/ejfHmoOMx7NzvIeKeCX9MZ70nqpFCixvst89fiUUilOyvZg6lazpbT1g6u68ArQUYECIGgXUP+tETzuhj7OQBQc36/hONO+p6TZPQMjloRhdgyd315prmx/ynYqOYRy8V0FPhfpBQgpAMLUCzoug6JQD9SgCPVpmLETumYnms5tHbEf5eLa6kZ8NVhdln8rh4mnkQtVHP9FGxeDZUaWvaHNO4j9kUKV+jLNNciaWNpuZuLwwu8zb5JJV+wFLMS172g7rGPM3SRR5/z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pic>
        <p:nvPicPr>
          <p:cNvPr id="28677" name="Picture 6" descr="https://encrypted-tbn2.gstatic.com/images?q=tbn:ANd9GcT0pq33ajmR4NRvUOzG37oJwHn7J9jADI2MpnbN60ZUa0CN8vV0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284538"/>
            <a:ext cx="1562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demodex</a:t>
            </a:r>
            <a:endParaRPr lang="nl-NL" smtClean="0"/>
          </a:p>
        </p:txBody>
      </p:sp>
      <p:pic>
        <p:nvPicPr>
          <p:cNvPr id="29699" name="Tijdelijke aanduiding voor inhoud 3" descr="demode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8038" y="1700213"/>
            <a:ext cx="2524125" cy="1809750"/>
          </a:xfrm>
        </p:spPr>
      </p:pic>
      <p:sp>
        <p:nvSpPr>
          <p:cNvPr id="29700" name="AutoShape 2" descr="data:image/jpeg;base64,/9j/4AAQSkZJRgABAQAAAQABAAD/2wCEAAkGBhQSERUUExQWFRQWGR4ZGRgYGRwYHhsdFxoaHhsbGBwZHCcgGR4kGRodIC8gIycpLCwsGh4xNTAqNSYrLCoBCQoKDgwOGg8PGiwkHyQsLCwsLCwsLCwsLCwsLCwsLCwsLCwsLCwsLCwsLCwsLCwsLCwsLCwsLCwsLCwsLCwsLP/AABEIAMIBAwMBIgACEQEDEQH/xAAbAAACAgMBAAAAAAAAAAAAAAAEBQMGAAECB//EAEIQAAIBAgQDBQUGBAUEAgMBAAECEQMhAAQSMQVBUQYTImFxMoGRobEUI0LB0fBSYnLhBzOCkvEVJKKyNENTY3MW/8QAGAEAAwEBAAAAAAAAAAAAAAAAAAECAwT/xAAiEQEBAQACAwEAAwADAAAAAAAAARECIRIxQVEDMmETgZH/2gAMAwEAAhEDEQA/AKBxDJTWfV+BdPvgG/xwz7BZTXTrk+0jAg25ggG8TiTWK1cBB7ZLibzaDbngLgOZXK5wqW+7bwOxjSDsrSNt49+MZx2Y1877i68EzjSKbCJA5RfTMjVfYT02jnh5SycL0G8cv3H0wMtUhjYFkEqNrWkzEAXHnzvcYJoZvWusBtIuREtIMEQOQO5HIYvjxzpHK72Ip0QRJWJwF2i4IuayzU7at1PQjDWl4gDcA3vv7/PHVBDF4nnEx7pJPzxpJjOvB8zwtpOs6XQx5kj9749V4LRDZZH1lSKZU6mOmIE3uwNoXpqtvhf2w7J6272mL8/PBHZmq4UK67Eb7WuPWDf3DGd4/F+WnlKiadKmWkMW0A2YmVchW0BYGhbnqMFnhaErKKdGoyAJ8JEKSbOogHbEmYpy1MmwVy7HYCabIJv/ADHBNbLvqTSVCCdakAkzGkqYtHkRvzwv+ODypUezzM6MXFm1QJieUn8W5Fxy3BjDfJZYora9Mybgm463AI9PLE1OMSPFtR32EXMbn0/tjScZE64pTqA8vpGCYxyiAC37i31xIBisS2FHS2ET8bfvlp0lDXIGtoL6faCHryE7/PD44q+fzC5fMMlVA1CuDUQjenWQWCW3frvIwHB2U7V0HZkc9zVQlWp1DpIjeJswHUHDajVDiVIYdRfbCOnSLl3eoyvUoeCpUpiADOsIZFgoAIMEycC8B45VTuaVc0z3pOhpKu193QxpJmfhhaMWpgCIIBHQicDV3SmA3iW8AKfaJ2ULN9vKACZAE4KVN5v7vl644qZcFldhqKghRaF1bkecCJwBzlyW3heYEzK7b9ZG4622nEeY4hSpWYoCeQ39epxI6jUSIEKZbaI9TYYpPaOgxStVHiLWQEEgiJBUr12HUnCOQ4zvaWmxY6xpERe59qSFkEgRBY2B32wx4XxdKhAVXXUxA1D+Hr0JEW3k7c8UnhWQFOiKtYHVG2ojuwdmAH4oEyTt6YI4fx5sxm6fdpqS7Fiu4pxeJ8gsn+I4znK76VZMXyuQLFSdri9zbbAFRiSQo5kTbkfpy/TC2vxSoaxGlyp0wEDWteb3JabdIjbDyhQBk7Hz39/njT2lygJ5iRA8/TpufLHNZyQAZN9j5zE++B6kY3m2cewiVBp/j0e4ysdfjjqjRN+8ZSxEEJ+EfwzuT5E+mDAF4aO6qOzN7TQ3kB06YMr5i8aSST6zH9sDZvJBiCFJDWMkneLE78pF8LavF6KKveMx0kCQjPLAf/rBMlZJ9/TC3rozM1tSxOm8bTBaADEec4lqZcBwsep29ZjcHpthLQ7UBStNKFRnYSijSo02iCzbCbwDHMzOM4f2jFXMtSeA8Whg14nTYCCOmJ8sh4sSRAsR5AwPcItjeMDYzFpeU1OzopUqFdDBp+2f5GF289O58pPLDDh3ZtHUvUdKm8qFUi94d3kkeYCg8hth/Qy8KoMW+Vv0+uKh2k4HXoBq2SNrFqYEkaSGlOcAj2RccpFlUh6J4S32asmWdiUYTQYyIJuaLTytKT5jpizqkbREztyg2HxHwx5vS4w+ZoD7QouRpK2NyCWEACbghgYBg35WbsZ2rGYBo1G++TmQB3gH4hFtQ/EB6ixs5ZSsxaUGODVva9/PlvjrqOtvjb64GyFUuskk+vIiBvuZgmfPBf8ACg8Cd8D1wlIGoR4QJP6+kbzghAbfuP1xOyAiGEg2vcX5HFES5PtdRdipDU2LaR3ikI0bBWHhJI5TMHB+TzYpnu3Mp/8AW3lYx5wCJG4BDXm9J7Z8IbKoz03b7G5++pb6Cdnp2lYPPl8MLshxB8sEApvmKDiSS0lis8z7LAWB6Xvhele3rKi5ECfO1/XELZkTqZokwRMGwsI5C4+Z5nCrs/x+nXpKRVVj7MMQKggexUE3cdRuIOHNKtLfzAdLx6xJGGlPlhaPOxPOYn5/XBIH7jEFJrsJkqYI2vANutj8sSqx5x6jzPS8YA2TgPjGRWrSKs/dgHVrkLpK3mTYbYMJwprcJqtA75txsxW8+1IAYRJ8KtEmfLACTJ57uHVM3VmiGsobVqLsdNWYju7kEcp8ruc5klz2hn7tlCMUDKR3wm5DWKAC4i8knbEOf4YMwiEppZSNGpQNU3hyIJDXkACCJ3GFHD6rDN1MvWYUcuDq7omADGlCjHwhJMmIkxO5xNVBHZjjjUwVqCo1Fm00nB1qG8RKajEgQQD0Am+LeQCN7G8g4qvEskeIKaFaaRVWFKrTVlDsCNJYbAAqCUO8CMZlO07VuHVO98GbQPRemN+8UESoHKIbpfDlK9K92i7X1KjtTo1BToBu7aqFB1zErewAB3wmocYdjpV2emVKRVOpN4C7EAEX5Yr/ABTM1loBAhSnZlJU+MwJMmxaTe1pjCOlxZ1YReBt+vvxxcv5Odt8Xfw/g4+M17V2ezdLO0dFVIrUyVaD4UAspTmZHWwjFhp8HpU1IpBVBj2Qonc7gXttjyP/AA/zVX7T4Qfvl0COVwZPQCN/MY9or1hSUAAk2ELAkk7HkP0x1cLs1x8+PjbA5y4piwkn93xqnVabqRjeb4tSy0K5mpc92vjeDsYmFFoliAZ35YqnE+1NfMANTIy9CblRNQj+sjSk+SyOsYdyFJq2Z3jNGiPvnRAdpIWf1wj4h2tL02bLU2ZEIXvAoCAmNtRBcx/CI88CcDqZYHwjxEHU5PeVDOnd2E3F58xaDON8Q4hlWY0/tSBxJINRF2B1LpEsDMyDpxN5/h+P67ORLVAMzUd6TqSG8wVBUAQAYP4Qd4loxzS4GgoMtyUaSSdKkKwdBpc+CUIGmIufXCxOOUFCd04ME+ImNRHgKyGMAzN+ltpGqORzGYrrVUlQIh2OkWspVChLbnfcHfE+zmCOOZwKlOurhkIUIFJQKjQ0eKqZlAbQoGoG1tUvCqan71KIpKhVl/iqhiULm06QGMKfFcH1Y5PspSpRJZ3A3YC0EmyqL3YmW1HEiUlABgkAWne8/I7g8jHMYz5dLnZnT4jIExPmQPrjeEtShJuKk/0g/XG8R5q8ILrm+NUxiKmP5SvO/wC/pgmmpx2xzKx2i7ICpqekviYy9MWD3klf4W3tYNM2NzWsv2WRdNQFxUQ+EgFTJI0k2swYEGet/P05r4W8R4KKhLqdNQmTcw0AC/8ACYG4982gz6JUHDeI95Th/wDMsDpsCNiykHw/ODA2IOIVzdajuoekCBrXkGJu4JtcgSLDYyIOAtDUqg1HSQ0k3sTMMImOcxYyRBBxYeFZwOhBUKwsycp/iXqp5YB6FrmAGC9ZIPK3X4/XpiTUSwjbYjrPL8/d540Kd+nI9cDZvKK0sbkNYgRpkgQdPtACxJuAT64AlqU00HvNJptCkFZBDkKARfUCT029MebcT4O2RZqtAGpkmYrUpVCW7vyJFwvRxdTvO+LTmcvVqvSppaKxqVak3AUNMgmPaIA5GWOy4e9wSTzFxDAyfI6hMflgDzNuBqQ75AqKpXUyOQW07/dkmKimdxcR78OuB9tq6BVqUqjpTBZ2QGoUF5Zknw3K+IbDkcGcW7KmhUStk0DCm5buDEXnV3JsVO5C6tO8acG9luNpmizSA6kagVC1aRiNysr4uRECYk7Ce4rqrNwbitKurPRcPTIVgVv7QgieRGkyDcSMFZysUXUI5LeQZOxkcutuW+K7muzlMu1WgTlax/HREBv/AO1I+BwTzIne+JKHad8uypxBUpXGjMIZoPt7RN6DHo9r+1tikrLHnPqB9Ry+eNRjFgAAbRa9uu/Tzx0rTtt16z0wyaWmASdtRkmSZ3PPb3YA4xwKhmkK1FkxAZSVZZ6EfvywxZJjyxpKUHb9jr1wBTuE1c1Rzv2etVVwy6qVVwJZKcAppSA7kRuZAnmMTdoyKFROIU9JURTzigA6qTQO8I3DU2PPdedsNO0/Cmq0w9Ej7RQcVaUk3K+1TNvZdZU8r4ouTR83XqVKYqLQrAswMAhIKsDPhJiRAMCL88Ryvj2vjPLpvj3YqrSep3JFSgPGiT7IqNMDquomCL3xVK/BUW3d1g4mToN5gnSdhE845e/1fsXVFXLCnW8VbLM2XYncikYRul00nEvGWpEwWRFUm9Rxc+SMwBAItqkXNhY4zv8ADxt1px/m5cZkI+xnCUyid5W1d+wELAsN4pKvLYM7GCRuBu0zQr1yG1NQWfwkF4/qmEmBtPOGOOctEfcUqlbzHgS22qrUgMP6dUWgGMFrwCvUH3tYUxBhKI5xbVVcTE/wosTvjWT8Z273Vf7W5WjTyj0lqJQasYLamqOzCGbw3drbtMjlvJVdn8hmhQCKlTTpjVUBQRuIQkk77GPzxf8AhPZ6jQmoaSLVJEuxFSpf+KqxLG8QNWDKiy0GYxPIS4peR7EFoGYr1WX+GmVpz11Mo1G/mN98OMr2UyirpXLURB2ZFck/xMWBJPmThuVg+vU41mHi4A6nl6nE4euKfdoQAi36KBHwGMp1gHiCBF7czPPysPfiWhlw0HbnfErSdhAsTIv8IMGNr4rCD8RoEgMpusGRz8sKhmDqhjZrgiJE9Qdgfnh01cJdrAiRymN5jyiMIe/SpUdlAMMACLzA3n5+U4jlw1UolqVQnl8BjMFoWgRjMZ+PFW0GzQOmx6Ejyx3lHJEnfHVKqGWTEcp+vp9J9MbSkB5fPHWxSaMaCeeO9JsYtyPpvjAOY/f6YCQ5vJq40sJ8+Y8wcKRkKlGopUGohIWQQIU76gTaBe0i2DeK12pKHUMTz6WPP1288H1L8rEA+m1sKXvD/wBc0xtc4kDY5U40KV9V9o3MRM7bT54ondOlAIB88bLkGyyIN9QF+QAj5zjaRYddvP347a3WPhP64AjSneThfxLs1TrMKgLUa62WtTgOPJrRUXqrAj0wxBJI8JA5zv7h+uJ0GAPNu0v/AFfLAkFatIwGelTULCzBdB4k3MmComdQgQHxLjbnLCrUaX9ommVKQbRYAyC0QDEbzbHrynCfiHZChVOoDuqrGWq0/A5BBknT4XO3thhiLx1U5YovYCjmqSfc1R3JEpTq6mWWYysboCLhlK3Fw2L/AJTtCphaymg+0MZUnolQWJ6KwVv5cLU4BmqH+W6V05o4WlU3sQ6r3bsLRKoPPnjitxNB/mq9IkRFddIIMCNYlHHo5iT1gubBcq1T5fHGjiq0QV/yqlSku40FXT00VJQf6QswY8mGW4y4B1Mjxz0Gn7ydbD4D4YNGU8AxQ8/k2oV69CnAWqDWpiD7NTw1kBUE+FyHA6VG2xdcvX7xQdJEz74i4tJB5GORxXu19NtC1kB15Zu8UgXIgiovnKE25xgvcwp1dL+yeZ0ZojVK5qir/iH3lGzWP8hH+3FwZADqCjV1gT8d8UfPcOOXo5bMqxelliraiZOmowFSLRo0sCJmQR0xd69bSsgFrj2YJgne5FhufKcKXo77SBybnGmfqf74iVzPl+f754657fvoMK0YhetBhh4TzPygevM4yhUnYeEm3n+s47rUFqRqJBU8v3fHC1QFjkuwuMKf6Ys0BG3phfnBA222wNT7RsxbTTMCwJ5nywKMxVq+2ukE/LC0Ya5CuGuD88E1GEgyRHxuQJE8rn4ne2FOQpaSYkjrg7vgCCbnffp5DAFf7YcSFKiWkkzY/C/rjvshkYo97G9zNp+WFvbCh36gE848vURg/L1jTywpKQogAyYJB5TB0+6+HLnE7OzBuI0Z8VVAeY1xGMxXKmRaodQKqDykcrdPLGYNGQ74eZHo0j4GfcRbDFlkkRME7+vP9cB5CkFRAP4ZPnZpwebgH15WONIhoUwBYR7o+OOdJDgzaDPu5+nL34mo7Ai6npfHL5clpAva/wA4Pl8sACf9XpqpMEafaQCTvHz3HPBri5O0iTjhaROkMEgEuY8rKOVjfAHEeIioGFOSVJltwDANusTt6csK3Ow4XiZ1nwggAyJ2HNjNrATAPKOuInSoENMMSWIL+G+pgAVnpGn4chgStqVCPZ1SpYkFtrmPZG0flazKjXJ1ArcR4jYCFVhJn/yE7Yx487b2qwa2dCUlLSUUBRA2veZ6QBgjJOHpKym1xcEEEMZB8x0wJSlqaajA1kHYieRETAb64Lp56kKJYOgWmX1sPCBp3Y+4TjaJqQCBhBmu22XVilPXmKg3XLoaserDwj44rOd7UDO1hTcP9nJgUlbQX6d+dwpsdA5ETudNpq8SoZWnSSqq5anUYqGGlNLIpIBBMFXAKiRz9+Dyg8b9RJ2ursAaeSYA7d/WpUS39K+In8sd5XtfWYkfZ6RYCSozDeHmdRagFEDzx2Mtqqs70VYKCC/eupBJEzpB5dIiYtvgXKrTNPLeEKzCk0gsoYrTL+IEgGRaSCbjC8jyGWV7YI6d53TGnzdCGAuBYVO7d7kewrb4YZXiNOrq7tw0WYXBH9SmCJ5SII2nFcoCnSLwE0qugKKjlIZgx0hhALF+QAGkCZ3SDjFCiNdJj3zeJCh1KNQnumkezpidZkkAi4nD9l6Xs8Fokz3ST5KAflGJ8vw+mtxTUH0E2sLm4tiuU+09aotNgKdLvAHCr9+wQmCzabIAYtpJPuMd/fa4q52tQYtA+7pQ4ETpRqepCQyxJOzHBBZ/iz5qoQpIIkXuJn5jCkVUYEFAqDbUTERAF/InCrhvHalQmkanfxI7w0zSIg+HWAYOoSRAHI88MXr6X0yAt973taOkT+ziOXJUhbwrJaspnMk+otQSpSTeDRchkkdVB0g8tGDOyue73J5d9yaSXPUAAn5H44Ho1u5z2Wqoo7moPs1Ucoae6PoG8Mcg2EPBczUGXTIJU7uohda9Tc0kFVgFQf8A5HEATYSOowt0ZizZzjbVajZbJoa1WCrvJSnS1Dd6i7EC+lb4k4BW1Va5Wq9amhWn3jNIaogbvTTEQqyQtuam53wt4g8aOHZHVSVgWrusSiISrCRvUcyJJn3Rh/Qy60KS06aqiLChRyHmeZ6wOtzi/hCKrQpYkAQTJ5fmcQBPCSf2LX+eIuLuLSrkN4WCEyImbfDC3M1z9lZu91AKyxzHQnmDiTwajEEAC0/neMGVhIsInC/I0W7ik/NlBN+eDqeZtgkO11llVZ8jBsReJtO4vuMK+L1/CxEAdTI9drmME5nMnzt0/vgWmZmT4eh29/uwtGKa1AvWDBjB9mzR74GLNw7hUhalV3CRApjwjw21zuZ35YOpPv3RC6dgOYPK3IjAfFO0KrT1k+LkvU9Bg3Tqd/s83RSerSSfUzjMVylwyrWAqMxBa8dPLGYpKxPkazAKG7tQIkEFjbcWMemCaOVrALobWwn2iPED5n2TYco3wQvi+E/Hb52+OJKdPw6ZhSCCFG8D5C3LF4nSlqZ7winUNGq8FqIIdJFiyusgT54OqU6gT71lNr6SAbER+eOqmVWxAgD47gxPIW5Y4zXiCib6p32AB3+PzwroRZ6hrpsoLANYnnpi3OykyDgDMZUlVVITYHeGA2jcHpA632EkZQeOkGI0o1QMASIlSF1TsQhEeXpghqR1bhlBgAg6ugiNrj6HGXJUBVKveyA8LT/zJghTbkB4b3JmfSYwXToRABszGY29wm4vHLb344rZanTYoSVt4wokmTyJ3Oqfd5YmUAIApE38RsfQjnafhiJxO1HXcmlCkwOYEcv0jAnaPOh6GVy50qHHeVLgApTKgA6gB46xX1Cv0wxq0jUAoLd2IG3LeSeQj9OeKl2pD11c0qwUStKYv3dMPTBXkNVQs4PRzfrtNifdAcSrU6TUamWRnrVG00kB0iozMVliLgbkiRqAJsBiycL/AMPjVYVc+wrOB4aS2pJYAnkXa2+3rAOFf+GXCnY/aswNRpqaNATbeKlQSeZ8AgbA9cehVOIKqkzB2w+MwcrquVOwiU2cZb7lKi6XAYwLEE6fxkiLNbfyxA/+H5JQNmq5SmZXxnWfDpEtAKDqFNxHQYtfD8/rSTzws7Q8X+zUKzi7U1lR1ZyRTH++BGK2F2pGYyNAV3prVqHU3ctUdvuy/NU1Aj7tWu5JIJUAEgxNkexdN0KOXTur00BIktOl/FaGK3gE+EzGCv8Aphy2Qp66tOnUpzrqadbAXYlTsNR3BAliZMmcA5bj5cUfsf3tVppP3kqGI3DGI8J8cgrbUBzxleW+mkmH2e4kEqagyq9H7vuqcKSe7HeIJA0xqYrY/hPMHCZuKmq3/aVTTcMqsSS8s7CdMzOkAEmRJME9CE/w/qVa7Vq5pgVLtTJMCRDtpTUGJUAL41gEzsMXCllkRR3agKs6FAsIMW6RGDLC2AcnwZULs7Mz6RBPsqIErTW+n2VmSTYXxLRyBBJ1c/r6DlgwqzQtuRNpH9vnjjOZlcvRL1CdKibXJmwVR+IkkADmSMHj5FuE/al1p0u7VFerXOimrTE7mo0XCpuYuTAFzhHwXj1GjlK4A71aZYNVb/7ag0Kr6lUGZY2DFxAA3xL3ve1HeqR9oqgU1WxFMTC0l/ihiJYC7TyIx32f4SMxmFElsrkjuRatmT4mO5GmmSLfxBf4cOfkH+057K8IbL0mqVv8+u2upMeCfZpg/wAoN+rFjhs8AiSTMD/cVFr+Zvy5eU2cVAupwSFvAUsensi562wDUz7s5VEhVkFmDm4WQAqnrA58umKpQyo1FpkkECOXl6YT8RKVISnT9oFma34tvW+IchmXdiXC0jphgTrKyINiI8xfE54TUp1RoCugO7GN946e7CpheGvUVTRYqdF5B3B2gYNWhqE9cC8Rp/eLWAIZLtTWJZYAbTe5WQehgi2Dstm1ZZBMXI1CLT03ETEHE59Oh69MIIJv05/AXxCMsRHynl6eZGGYqjeBfpzxxmwIvIwrBKVVq3dKWNyByt8b4r2VQZphXPhVTAU8+vr/AHwT2pz5KinSuznTa0TvPuwVns5QyuWQr4mpQijbW53jz+mD1Dk07Gay6iAAPIxjMUsdnc1X+9YBC99MbfsYzC8Kry4r5RTlEcz1574xANSjlJ+YInHVM8+oBxyV9pbHVzJMg8iI6Y6WDWfqaEmJi/7jc+WE2Y4gaYC+HxQWLWA+M/8AOGfFqp1UgCfvQBHImL/Q4W8b4WpJZ5OkzB2vYDzMwMZ8lQHksyh78stRFL7TKkBWAhoGkm/vjDDK0gy6yGDGHIHii8biBsBcXEnpiPhWWWpVNKwKEEg3ViR4pA2ABPvwzFeEKpTAoq2i1jc8uW3U8xfYYjD0HTrsGlaerVu8A77SZ5b7YnyuQeoWhdKuQVN2iBc6tjIJ59BhjTchpBa55AEXtMi1vf6YLLz6dOQ8rWjFzinQmcc0Ms5Vhqpq0EDcgeFfXVAm++KJx3KFVo0abS2lEU6v5Qgjp/GTzk4vPGTFMD+J1HTaW5f0Yp9FFqZwkXFEEAjbURBI/pWV9cO5BFmyKJTp0KNhpEAyBZRY/vzwv7Q0mLQmx2Ijl78Bss6QwuT18jsemIM9XKnTyBg6t9rkeVx8eeMeXK60k1ZuzyFkWSVty6X2PI7Xwg7eVQtCkIA1VwxG3+SHqQSdz92vqRaZwx7OZ4LopOCGO29/ScC/4gZcmnRIGoiqbW3alVCi8gy0COcxI3DnovqmZnjxqcPzInTKCkEMamZwAvtC1yGhRc8+noXC+Fd2qKEpqKdJVDADUxAhgRFhAFy0mcecUONd8MvRKQtPMZckG9w4ptMjnIt5He2PXHS/p54U49K5XsM5JQlT4tvefpjrLUGKjU0eQIE+sibX2646q0vFrFxs3y392IXdHMd5pCe63n759MaSMxteqEHK/TFfqZj7RWU2NOkfDexqSQxtvpAKjzZ4mxHHaHiBNIUqLK9YiBciFJKgyB7Vm9ArNyuPk88iVNIIFwyrBNxyEDTYQI/lbebVb0JNpBxejUNRVp6RWqsQlpMkzq22SzX2/wDHF/4Rk0ytGnl6fs0wBfmdyT/MxJY+pxVuzmR11K1eTr1tTRostNW8QB5trJUnogFsPMwzARrUdCRt5ny9+I9Hbptms4osedvlt6nCkZYoWenAabehjkR5n54BqZKvUpmcwo2/B0E/xXB6/LG+G06lRVLEyLNE/h3geZxNMbnMwPA1RFh3CMVJm8wQImZ5E+/Hb5hQw01bxs1p/Q+eOWy4WWlxJFh1kcvXEK5om/iMk6YkwAYkjl+/LFEIzDVNAKQxMSJHoRIjlO+Oc2hZQABqiwJ09bkTeJjzxGgKrMM8mAFgD39COuOc9SXUHGpHjeR4pkiQN46TY+WFacRmqaQAY6iRaBYRv9cDZrNFvEDJSbT8f2bY3n6TVEAkTFybH1Ai2KzxPMmiCoMzIH9pxMMLmc/rqmqWIk6VIPx9PdGGNKv9or0UUE08spqNHNj1j9+WElSvSVkYnwotwBuT+c8/PFo7K5FxT1AQ9Qlm5R/DgnvVXMw5qcRRjIYEH+YD5cumNY0eBaiWKrJ35fSBjWHpf9nSVY0WtcTaJBsD6+WJKtj5b4Goi0Haed5m/u5jCzi/GXokKAt5hqhMGOrLdIkXIMwdt8dDE+SGVQyhtDWkbcxgXOUmXUwAMbXJm/OeY9TPLFWp9tauXqFMzQUI/wCKlU17AS2lgJAmDB+OLRw/i1KsCabhgPaA9oE7BlN1nlIg8sKhIuhJRUUVHGp3UbqDMAjmeX7OJKtRVqU0hQWkheU6Zv1ssYhztWkg7yodITd5ItyHn0jc4UN2qpGoKoWo6qpCnQAIO7ljaALb21csAWLuuXT9+uJleMVer24VV1GhUCmPEzJphhIJKFgLXje4tfELdv1BKmj4lsV71Aw/0uFJ9wwA+4oGc0wdi8H0NOpiudm8m6oXJGlyT6gkx8Rf34Y1u1KMgFTLZpVYSCq0iYINxpqkjwkjabnAma43lHUNTrmjHhh0ZAALBTqXTt54mnKkOSerWaoBFKmpF+drwOuOqNANUJJ1SRGwE9PlhpQzdOplyKVam4j8Dq3/AKk/PEOV4fCszARTEgdTyxjYvSv7QRmEJ8OklYgEQPzwdxwd9lnjU7IRUERvTYMAYFpiMc5bJa6EwNZJN/fgPuXJJ1GQIKgWgTzw5CpHnuCKlJ8zSLk61qMJEDunWqZ90m+Lh2hoVFpNUQksdowo4OlqtJvZ0wZ2Ig3n0Pz88PeGZ0HK0S8n7tAfUKAficPOjt7JeyHGalVWDqWizefkY54suYr0ws1QqAyYNyQBJsN7Y3w5KVMEgRqvG18Iu1XGn1KlEKQT4yRqIBDSAsiZ0xM7SOeK4zE26S8ByVNy2YIdKlW41ACAymSPDBAViIufDuCcR5/NlawprSSoysGRtJXcaEVyxI9pgSASZBA3nBueqT4apHjhZ02JO8EWUkwQeVzNsBcC4S9Wp3onu6JKpcm9+Zu0aiZ6x0wrfqotvDsitGlTpBvYUAt1P4mPmTJ9TiLOZAl7MQbi20GxB6iP3YYgpcYAbuqwE8j69cE01Y7G2+M+XL9EmJ61FQhHhHM3iSYWSBF9scZbNlSdhGBq3eWhREwxJAmeQ98YB4jmCVYUiimioZ9X/igjcnnPTDgw6rZwgDmGIgxMSf0v7sCZpAKYOkEb/G5kHbE2UM6ZIMLPvI5Y6zNNSsNsfz/T88PSbghZki0QLTvHTnJvPLAoyn4nt5REA8gefniVmKRJlbeZtv7sdcQqAreNvrguHCxs8old52jFezuUV2Oq8YNri6g+Fep8sbyeTJVqk+GbnoNx9PpgOK4/Ag08gL4t3Z2p4Ym2F1HhLtR1sT45IHly/X34N4JR7sRE9JwTocuzzvR0X9+7GYiYAmTPuj9MZgyjYJyrHvGBBAYa0mQfMEes/LG6+TWqCHRWHQiYneDuD5jHGYzE9xUuCkKZ/EH2g8yLGPPBpEN1GN4yrzrjfZX7HVqZqiHdLNp1tqpyYcT7Wgj8VyJvYSYMrxGhUZXVjl6pDKpQkPR0jwBizaaysqiRABLbc8emNAI+HxxRu03AKeTY1aaPBGqkEYkLoGp10gTp5yZgQfw4Yl/Q/EOK5lnoLVFNWvpqIC6VgGlXpDcNO6C8gW2AMPGVOYQKBUYIwLMGQKFdzpbUADBcWiAV87BcMrI1JMvWUuKrMpokENTdwCtRSsCJEezIBU7HDbs6Cztls14qtEB6VUnxPSYwJYblTCkea+uI2Kyxi8Wy4d2K0iCELDVpgAQu6lDbkSPdgKt3D5empDlVKgE1WClmN7OQqk3FgQCQTYYs/wD/AJeiVZQiprMtADSf9YP5Y4bsXlyNKh0AgqEdl0GSZWLi5m5IsOmFg0tyeQFN5TwKPDEIhWSvjZqQ0uSFABLAgSL43XztQqFXQy6TF5mSNy0wZHMnzjBx7JUl9vW821GpUBAvzV559cDUuyGX1kU+8ptt4KjzcTADsQbHY4WHqp9paIrMGWkoceFiE0EETdYkgeYMEi22JuB9oalLwLmCV2ioe9Q+Q1eNLdG92LBW7Jli4GZfUogq9NJ6jUsKYm+Krn+wVZF7xHTVfww1+kapHuJweN/R5T7FsyfaJH8NSKZ5EGU9zDb3/HBtFgkEHVI3mQfTCHh7Qop1KY8ICglmR2tcqG8MTyk7bYKI7rmVUmzASv8AqXlfmIwjGd3orK02dWEjqBt6lf8A1OOMrXiiw/nULeB4lpgegET8cc0eI94RTcQwIZSDvH4kPPoR0JnDMZMAzHMtHmQB9B88MklFSb9emKzn80rZrSWamwfwchA3YmOon0jriy1EjYGI22xiZOlUA10kYjYsoP1GF5YMVvIZg1tVGmxmm5AemRpZQIkzIN48Pvg74tWWyIpoq0z4ItztG56zO+I85QpRBULHsssqyt1UrBHoMBZetUQsJLJc9S0blZiCTO9iRynE2w5EfG+GhlLQQVIM9cQdnuKtJptyO55/sYf0+J0K+mkKi6z+BpVrbjS4Un4YrvHuGtRYlDeQR8dsTZ+npp2irrQRqrmQB4Vne0gAcybYR1cjUp5XKUKlq+drmvWEXVFEhJ6BQo+OJOD8UGczSKyr3eXGpiebbwT0G8czHTGV65zeeqVgSKdM92hE+FgNTRHmItzN5xfGZ0VPGUAkKSTzG8evTBQpMEY6jpIEj0/fLHT0SlMKGL1NpYAxA/hEKD6COuIqbG4LSTeSfkMPxn0tZxGgCIB5CL/XAegmAZsPWPj7zhj9hUXYmeu+IgonzG9/l+WDBpFxOnCE7j6fpjrNUAtOllgNLP46nI6B1PLUbehODM7wxaj01Fg1QFyBHhQFmJ6+FYwvzFNqztXIKmqYQdKYHgkeniI/mGFZhw6EQBNht7rYiLAMY2/f98CQRaeXx/d8cVsu86tVx+4xH00Q42vnuRYGLHl5YzG2Rmvcz5DGYPM/FY6eQHdVaYPha6iPZiTvzufliLK19QA58/XBdOsBEsAPO2F9Wr3dQhR7XkTcemOi2RkJq1IERc3Hu6nliRcwWpgkAcutjvOItbOuwBPMzHwEk+lsdZSkPxExO218ToUzhnAEpZ50RmGlVq05lgNUoU/jKjS0RIGsAxGGXFdNGtk3Ey1YUyTBYrVQqQYMKNWgwJuBiTtPTC1aNYTB7yiYMGKi6lIPk9MC9oY7b4q/arjB72kQystN1fmLpVRjBIAmYBi9vXE32qdx6eu1sYvxxsJEjpjIxohKp62AvJ2tv8sJKHDpGoyHLB5U6hG2qdmne28+mG8TiNYWw9w9enT3YLAhr+Mgnf8ACRy6gE/S48tsDcS4XrpwDeQQNtiNvXBdFiGKnl+4+mJ6rHT4AWJtMxpkHxX5Ax54WGXZrhS1KQkAk2I3+OFGd4C6qEpGBHsNJHqATK+gIHlizUXCgF2B6tGnYQSRJgnywtbN1c0ZQClR8Wlyv3jAQFK6rAEzG5tOFgIMvlkKaaoakbFKwBZFYbMSLoPMiCJBOHvB+IGrT+8UahIlSGVtJK6kI9pSRPvHlPeaKoPBr1NCqq8wvNuQHU+uJ6DyNgBJ5zsYna03+HniLV43XrqoB5fv34gy1VHuvK/mZ2I8vnbAPFM4zeBd+vkep+nvxFlcvUpsugEht9rAjne97YXsehWcBcATBvc/M4m4ZRBXefl6RgmFeCbeog+YxMlJUtYdMOcB5JGy4IEgNBBGoAwRsROxB5i4xXO2nEEoL3jSahIVFA9tiBpj3/TD6vWI9MUihxEZrOHNOCaVEFMuI9ptUO8n4A33GK5SZtLjvxrJNS4fkard6r5krDLt43JMCLMFkD3HDrs1l1y+VpowliNTebNJP1icVTh3DBms4tOIWkTUqm4udgQbD/nHoWT0TaL7T7UdSDsD9I6jCnocvbh8wESy6Qxv5c/h5YiyD6oYzE8vqcTvl+8LKQZVgpBtdvZjlF98S5TLgAnYiV5H2SQfph5+kG4nUbTCfnNsJMllHJ8TBZPvxZKpPpfCPiE7jBbDFZpAV0lQ+kzud48uUSIOO8vULiXEHkIH54XcMSsajJqgGIkdcHtSemxU32gz08uWJvZ+gzEGdBDAWteMYrGNrYF41xoUSAijUdwBz6mMQ5PjjMVWooQkdcHj9GpWoMTZoHTGYa/ZAbwfnjMIOcnwY6i1Wq1RjuJF/wDbsI5TOGOZywRRpGm3n+Z+eF2dDUX7y5WLjp54b06wrUdSmeuLk7TUCM032OJHlfFyJg44DEJexW36YSZ7jlRmCBTBO+Lwvbj/ABAJXK6ljWtRXAOxiRFv6sUrJU0qUsqsMGerRS4gfeOdXPaJsZ9xjFz7UFjRUxqOqACOoJ/LCPhWW7yrlhuqVS48tCsSf92lfjg9nOo9HTGzUxHWa+IaysR4b4aUzV+dvfgM54SSTLCbbe/0wKcwdYDoyqRYm8kb47pUpeB0mY6/niLapvJZgkB22MEbSsgSCRvf88N8vbnv+7eWAMlRuTy88d1iBYeyBt6zODQhzXCRWqTU8aLbu5hD1L829NrbGcFtmCjG+rUPABsAB0jwxb4jGsvmxYGTqkC1rdelyMR1CoqFj0j0G9r4eaTn/p+og7HEoywVAosAIHu+uIjnoJvqk2sIAgWBG/MyevTHNfMFlnlPviOfqZwshoK2UuJP788E0a6C5J25x9P74CUO3W28b38vlgzvUpJ97+R+OJnR+2qlcb7kchF/njRzgCs7tpA5yI93XFbr9oxUZlpDxR6gemBsr2f+1Umd6o1Uz7LEqCeXh54e/oxvjvar7T/2mXJmoYqVgLU6RjU1ouBIjynniw8UoUcjkzURV7ukgFMm5YgQsDqxkz+uIhmkFNaoprSpqIquygGRY7eUj34QcMpnP1hUYMMpR/yUMw5B9qOg5Dlg/t18H9ezHsj2ddMuTUDd5XJqVOUzBCzvAHLrOLPTpaZIAHkP+PyxpcxABj0Fv3tafPHFAEn2uVxG0RF/OT02xSW6lYGSYJC3ncruJHmR0tfGI4O1o5eXliHM0/aa5beBp9lhce1eGk7c8C06Z1WJF55fkTyxOqwZxLMKqGYvYSYv8PLyOFDUxp6avM+uGVfKE7EkGbGLk3wr4nKLtflGFRBWXyh8LWlRY9el4x1nsx4WdlICgkkXFsZwWuGXcsBzII+R88C9us5oyj30hiqyOQYgH5YUn4am5Y96S7kq7GVvsrG2+wgYjo5jVVRZ8eqJ5RO49cPOG03GWqaVX2lCsY1eGb/LCKineZnUpXUFDG1tQP4jyHInlOHL2d9PQFzAUQdxbfGYW0eM0yoJqBDzViAVI3BnocZgyjT4ZoaSd43HQ4Dot3R1U5UMJ0naQbgecEH/AIx5x2l/xVTuUOVOmqT41KmQAbXiOVxfflfDLsX20qVaB70hgWvuCJvPO08xcSLEG1eReNXynxouQNPhNj1n9IjE2apqdJgSOfK2AnoxpIvrERvGqNJv+74mytAsNMxMbgWH68sWgJx6sqrTUn8LVDHQ+FflrPuwq7O5DSXqjkAq23Nix+MD/TiLNVatWu5Sm0QFJj2VDEAeIgEhVmBuX8sWXhwy+gJTqL4R7M+LzkG8k/XBmDfx2mZ1RJ2/LBmu1sKM6yzaBvuCNjcXxyvFCFZZ0tHhPn0OEBuaqEwDyOIK9Qolt9jyPvwPR4zqYLVXQ522hvQ/3wxrZUVFuCsXvhYaHLEsCPznBDGFg88c8Iy+mkCec/2jGuIVgtzbb5mB8/rgwfWUnCDy69P3+uFHFeKQg0DW7SEBBvAMkbTBj4jAPFe0DKy01hdZ0FyJFzym0xPXlbC98q1qbmWTZgCCstu4IbSTHskWnflhgdwvPVJC1As1GIUiwUgTEbCV29DbFgpeBSGYk9PpfFZ4ZQZqy6pCqTUFgBMOvhI9oMrAnpcW5u6vtdI3+OJp/U3EM/T0Mp9q0rfYmxH1BB6YSZw1M2u+lFgQZLNHWdp674sFfLq9OGFj5SfLzF8Icrkq9MsadRV1dRJF8TbTmNJnqYpDwrTqJfVvqI5fXGq3amn3yOiSzCGOkE7dBtjdPs2GDCq5dmN4HXmJwXleBpQ9hZvMkcvOOcdBiLMVpVluF1M1UYVGJpMZANibwD4jcmDf6Yt2XQU0hIgWMHYLIBgWBgA4DSjdXYEMOQ6xe433MYN73wSYVgN7fD+18XE0DneKd22k3kyZMlRMCLXFsHZXMT7IPU9TPrv/AMYV101sWPii0fE3vuCY92GFJSoUNP7/AHywaE9aoxmImPlz9cDNWAI367YipEs0kn2YWBESd2M3O3l9cEpR1X3tguht+Joo5TiHPUu9SxgQZgkH/jHGY7P/AIycR0OJonhn1w5BUOUzNOgIdwP354T9r+JpmaYo0fGqMGqPsqwDC/zNflZeZBtiucX4wldnDEySdBvGkdP1wu4SDQb7wDS+xaRbnc7TscPMPNW/OZRaVNppkaaZLE7yxgBYPX6+mF3BWFEirB0VDpOq+nazE7Bh9PPDbh/D3rKgCkUhDKrH/bY3jnBwTxCh4hRcCD7XQzvIwirVbI5SodTUlkgcm5AAC1jAET8htjWJct2azKKFV8vpG3eBtUctUc4xmF3+q3j+PD+2H/za39bfU4sv+HbHUBy1oY5TqxmMwX3FcPVexVzFGn6j/wBsdcHF6p5lhJ9wxmMxrGI1R94cJ+P0VFRCAAdYuBf2W54zGYueqi+4r4qk1KsknxxvylrYYO1vcPzxmMxDQyydFWpAMAwkCCJtO18OMqPuD/TjMZg+IvsQvsL6Yr3aRyEJBINri3PGYzBfR/Va4JejUJuZNzfribL1CKdOCRFRgIMQAtgOgxmMxNaJuz7k1Gkk2QXvYIpA+JJ95wz7QL9w39S/U4zGYcR9EZKoe63OIOH3Yz1xmMxFUYUx4hiRPZ+OMxmJERA+Ijl/Y43xlBaw9n88ZjMOCgODn2fX8sT1azHNOCTAIgTYX5DljeMxNVPrKx+7f+tf/XDPL+wMZjMaT0muO0DQlumPOe0LkUBBIlr+fr1xrGYriVCcLQd+4gRpb6rgLOXzLA3A0xN49MZjMKf2Xf6/+PVuGH/t6Xuws4h/8lfT88ZjMTSn06ffGYzGYY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29701" name="AutoShape 4" descr="data:image/jpeg;base64,/9j/4AAQSkZJRgABAQAAAQABAAD/2wCEAAkGBhQSERUUExQWFRQWGR4ZGRgYGRwYHhsdFxoaHhsbGBwZHCcgGR4kGRodIC8gIycpLCwsGh4xNTAqNSYrLCoBCQoKDgwOGg8PGiwkHyQsLCwsLCwsLCwsLCwsLCwsLCwsLCwsLCwsLCwsLCwsLCwsLCwsLCwsLCwsLCwsLCwsLP/AABEIAMIBAwMBIgACEQEDEQH/xAAbAAACAgMBAAAAAAAAAAAAAAAEBQMGAAECB//EAEIQAAIBAgQDBQUGBAUEAgMBAAECEQMhAAQSMQVBUQYTImFxMoGRobEUI0LB0fBSYnLhBzOCkvEVJKKyNENTY3MW/8QAGAEAAwEBAAAAAAAAAAAAAAAAAAECAwT/xAAiEQEBAQACAwEAAwADAAAAAAAAARECIRIxQVEDMmETgZH/2gAMAwEAAhEDEQA/AKBxDJTWfV+BdPvgG/xwz7BZTXTrk+0jAg25ggG8TiTWK1cBB7ZLibzaDbngLgOZXK5wqW+7bwOxjSDsrSNt49+MZx2Y1877i68EzjSKbCJA5RfTMjVfYT02jnh5SycL0G8cv3H0wMtUhjYFkEqNrWkzEAXHnzvcYJoZvWusBtIuREtIMEQOQO5HIYvjxzpHK72Ip0QRJWJwF2i4IuayzU7at1PQjDWl4gDcA3vv7/PHVBDF4nnEx7pJPzxpJjOvB8zwtpOs6XQx5kj9749V4LRDZZH1lSKZU6mOmIE3uwNoXpqtvhf2w7J6272mL8/PBHZmq4UK67Eb7WuPWDf3DGd4/F+WnlKiadKmWkMW0A2YmVchW0BYGhbnqMFnhaErKKdGoyAJ8JEKSbOogHbEmYpy1MmwVy7HYCabIJv/ADHBNbLvqTSVCCdakAkzGkqYtHkRvzwv+ODypUezzM6MXFm1QJieUn8W5Fxy3BjDfJZYora9Mybgm463AI9PLE1OMSPFtR32EXMbn0/tjScZE64pTqA8vpGCYxyiAC37i31xIBisS2FHS2ET8bfvlp0lDXIGtoL6faCHryE7/PD44q+fzC5fMMlVA1CuDUQjenWQWCW3frvIwHB2U7V0HZkc9zVQlWp1DpIjeJswHUHDajVDiVIYdRfbCOnSLl3eoyvUoeCpUpiADOsIZFgoAIMEycC8B45VTuaVc0z3pOhpKu193QxpJmfhhaMWpgCIIBHQicDV3SmA3iW8AKfaJ2ULN9vKACZAE4KVN5v7vl644qZcFldhqKghRaF1bkecCJwBzlyW3heYEzK7b9ZG4622nEeY4hSpWYoCeQ39epxI6jUSIEKZbaI9TYYpPaOgxStVHiLWQEEgiJBUr12HUnCOQ4zvaWmxY6xpERe59qSFkEgRBY2B32wx4XxdKhAVXXUxA1D+Hr0JEW3k7c8UnhWQFOiKtYHVG2ojuwdmAH4oEyTt6YI4fx5sxm6fdpqS7Fiu4pxeJ8gsn+I4znK76VZMXyuQLFSdri9zbbAFRiSQo5kTbkfpy/TC2vxSoaxGlyp0wEDWteb3JabdIjbDyhQBk7Hz39/njT2lygJ5iRA8/TpufLHNZyQAZN9j5zE++B6kY3m2cewiVBp/j0e4ysdfjjqjRN+8ZSxEEJ+EfwzuT5E+mDAF4aO6qOzN7TQ3kB06YMr5i8aSST6zH9sDZvJBiCFJDWMkneLE78pF8LavF6KKveMx0kCQjPLAf/rBMlZJ9/TC3rozM1tSxOm8bTBaADEec4lqZcBwsep29ZjcHpthLQ7UBStNKFRnYSijSo02iCzbCbwDHMzOM4f2jFXMtSeA8Whg14nTYCCOmJ8sh4sSRAsR5AwPcItjeMDYzFpeU1OzopUqFdDBp+2f5GF289O58pPLDDh3ZtHUvUdKm8qFUi94d3kkeYCg8hth/Qy8KoMW+Vv0+uKh2k4HXoBq2SNrFqYEkaSGlOcAj2RccpFlUh6J4S32asmWdiUYTQYyIJuaLTytKT5jpizqkbREztyg2HxHwx5vS4w+ZoD7QouRpK2NyCWEACbghgYBg35WbsZ2rGYBo1G++TmQB3gH4hFtQ/EB6ixs5ZSsxaUGODVva9/PlvjrqOtvjb64GyFUuskk+vIiBvuZgmfPBf8ACg8Cd8D1wlIGoR4QJP6+kbzghAbfuP1xOyAiGEg2vcX5HFES5PtdRdipDU2LaR3ikI0bBWHhJI5TMHB+TzYpnu3Mp/8AW3lYx5wCJG4BDXm9J7Z8IbKoz03b7G5++pb6Cdnp2lYPPl8MLshxB8sEApvmKDiSS0lis8z7LAWB6Xvhele3rKi5ECfO1/XELZkTqZokwRMGwsI5C4+Z5nCrs/x+nXpKRVVj7MMQKggexUE3cdRuIOHNKtLfzAdLx6xJGGlPlhaPOxPOYn5/XBIH7jEFJrsJkqYI2vANutj8sSqx5x6jzPS8YA2TgPjGRWrSKs/dgHVrkLpK3mTYbYMJwprcJqtA75txsxW8+1IAYRJ8KtEmfLACTJ57uHVM3VmiGsobVqLsdNWYju7kEcp8ruc5klz2hn7tlCMUDKR3wm5DWKAC4i8knbEOf4YMwiEppZSNGpQNU3hyIJDXkACCJ3GFHD6rDN1MvWYUcuDq7omADGlCjHwhJMmIkxO5xNVBHZjjjUwVqCo1Fm00nB1qG8RKajEgQQD0Am+LeQCN7G8g4qvEskeIKaFaaRVWFKrTVlDsCNJYbAAqCUO8CMZlO07VuHVO98GbQPRemN+8UESoHKIbpfDlK9K92i7X1KjtTo1BToBu7aqFB1zErewAB3wmocYdjpV2emVKRVOpN4C7EAEX5Yr/ABTM1loBAhSnZlJU+MwJMmxaTe1pjCOlxZ1YReBt+vvxxcv5Odt8Xfw/g4+M17V2ezdLO0dFVIrUyVaD4UAspTmZHWwjFhp8HpU1IpBVBj2Qonc7gXttjyP/AA/zVX7T4Qfvl0COVwZPQCN/MY9or1hSUAAk2ELAkk7HkP0x1cLs1x8+PjbA5y4piwkn93xqnVabqRjeb4tSy0K5mpc92vjeDsYmFFoliAZ35YqnE+1NfMANTIy9CblRNQj+sjSk+SyOsYdyFJq2Z3jNGiPvnRAdpIWf1wj4h2tL02bLU2ZEIXvAoCAmNtRBcx/CI88CcDqZYHwjxEHU5PeVDOnd2E3F58xaDON8Q4hlWY0/tSBxJINRF2B1LpEsDMyDpxN5/h+P67ORLVAMzUd6TqSG8wVBUAQAYP4Qd4loxzS4GgoMtyUaSSdKkKwdBpc+CUIGmIufXCxOOUFCd04ME+ImNRHgKyGMAzN+ltpGqORzGYrrVUlQIh2OkWspVChLbnfcHfE+zmCOOZwKlOurhkIUIFJQKjQ0eKqZlAbQoGoG1tUvCqan71KIpKhVl/iqhiULm06QGMKfFcH1Y5PspSpRJZ3A3YC0EmyqL3YmW1HEiUlABgkAWne8/I7g8jHMYz5dLnZnT4jIExPmQPrjeEtShJuKk/0g/XG8R5q8ILrm+NUxiKmP5SvO/wC/pgmmpx2xzKx2i7ICpqekviYy9MWD3klf4W3tYNM2NzWsv2WRdNQFxUQ+EgFTJI0k2swYEGet/P05r4W8R4KKhLqdNQmTcw0AC/8ACYG4982gz6JUHDeI95Th/wDMsDpsCNiykHw/ODA2IOIVzdajuoekCBrXkGJu4JtcgSLDYyIOAtDUqg1HSQ0k3sTMMImOcxYyRBBxYeFZwOhBUKwsycp/iXqp5YB6FrmAGC9ZIPK3X4/XpiTUSwjbYjrPL8/d540Kd+nI9cDZvKK0sbkNYgRpkgQdPtACxJuAT64AlqU00HvNJptCkFZBDkKARfUCT029MebcT4O2RZqtAGpkmYrUpVCW7vyJFwvRxdTvO+LTmcvVqvSppaKxqVak3AUNMgmPaIA5GWOy4e9wSTzFxDAyfI6hMflgDzNuBqQ75AqKpXUyOQW07/dkmKimdxcR78OuB9tq6BVqUqjpTBZ2QGoUF5Zknw3K+IbDkcGcW7KmhUStk0DCm5buDEXnV3JsVO5C6tO8acG9luNpmizSA6kagVC1aRiNysr4uRECYk7Ce4rqrNwbitKurPRcPTIVgVv7QgieRGkyDcSMFZysUXUI5LeQZOxkcutuW+K7muzlMu1WgTlax/HREBv/AO1I+BwTzIne+JKHad8uypxBUpXGjMIZoPt7RN6DHo9r+1tikrLHnPqB9Ry+eNRjFgAAbRa9uu/Tzx0rTtt16z0wyaWmASdtRkmSZ3PPb3YA4xwKhmkK1FkxAZSVZZ6EfvywxZJjyxpKUHb9jr1wBTuE1c1Rzv2etVVwy6qVVwJZKcAppSA7kRuZAnmMTdoyKFROIU9JURTzigA6qTQO8I3DU2PPdedsNO0/Cmq0w9Ej7RQcVaUk3K+1TNvZdZU8r4ouTR83XqVKYqLQrAswMAhIKsDPhJiRAMCL88Ryvj2vjPLpvj3YqrSep3JFSgPGiT7IqNMDquomCL3xVK/BUW3d1g4mToN5gnSdhE845e/1fsXVFXLCnW8VbLM2XYncikYRul00nEvGWpEwWRFUm9Rxc+SMwBAItqkXNhY4zv8ADxt1px/m5cZkI+xnCUyid5W1d+wELAsN4pKvLYM7GCRuBu0zQr1yG1NQWfwkF4/qmEmBtPOGOOctEfcUqlbzHgS22qrUgMP6dUWgGMFrwCvUH3tYUxBhKI5xbVVcTE/wosTvjWT8Z273Vf7W5WjTyj0lqJQasYLamqOzCGbw3drbtMjlvJVdn8hmhQCKlTTpjVUBQRuIQkk77GPzxf8AhPZ6jQmoaSLVJEuxFSpf+KqxLG8QNWDKiy0GYxPIS4peR7EFoGYr1WX+GmVpz11Mo1G/mN98OMr2UyirpXLURB2ZFck/xMWBJPmThuVg+vU41mHi4A6nl6nE4euKfdoQAi36KBHwGMp1gHiCBF7czPPysPfiWhlw0HbnfErSdhAsTIv8IMGNr4rCD8RoEgMpusGRz8sKhmDqhjZrgiJE9Qdgfnh01cJdrAiRymN5jyiMIe/SpUdlAMMACLzA3n5+U4jlw1UolqVQnl8BjMFoWgRjMZ+PFW0GzQOmx6Ejyx3lHJEnfHVKqGWTEcp+vp9J9MbSkB5fPHWxSaMaCeeO9JsYtyPpvjAOY/f6YCQ5vJq40sJ8+Y8wcKRkKlGopUGohIWQQIU76gTaBe0i2DeK12pKHUMTz6WPP1288H1L8rEA+m1sKXvD/wBc0xtc4kDY5U40KV9V9o3MRM7bT54ondOlAIB88bLkGyyIN9QF+QAj5zjaRYddvP347a3WPhP64AjSneThfxLs1TrMKgLUa62WtTgOPJrRUXqrAj0wxBJI8JA5zv7h+uJ0GAPNu0v/AFfLAkFatIwGelTULCzBdB4k3MmComdQgQHxLjbnLCrUaX9ommVKQbRYAyC0QDEbzbHrynCfiHZChVOoDuqrGWq0/A5BBknT4XO3thhiLx1U5YovYCjmqSfc1R3JEpTq6mWWYysboCLhlK3Fw2L/AJTtCphaymg+0MZUnolQWJ6KwVv5cLU4BmqH+W6V05o4WlU3sQ6r3bsLRKoPPnjitxNB/mq9IkRFddIIMCNYlHHo5iT1gubBcq1T5fHGjiq0QV/yqlSku40FXT00VJQf6QswY8mGW4y4B1Mjxz0Gn7ydbD4D4YNGU8AxQ8/k2oV69CnAWqDWpiD7NTw1kBUE+FyHA6VG2xdcvX7xQdJEz74i4tJB5GORxXu19NtC1kB15Zu8UgXIgiovnKE25xgvcwp1dL+yeZ0ZojVK5qir/iH3lGzWP8hH+3FwZADqCjV1gT8d8UfPcOOXo5bMqxelliraiZOmowFSLRo0sCJmQR0xd69bSsgFrj2YJgne5FhufKcKXo77SBybnGmfqf74iVzPl+f754657fvoMK0YhetBhh4TzPygevM4yhUnYeEm3n+s47rUFqRqJBU8v3fHC1QFjkuwuMKf6Ys0BG3phfnBA222wNT7RsxbTTMCwJ5nywKMxVq+2ukE/LC0Ya5CuGuD88E1GEgyRHxuQJE8rn4ne2FOQpaSYkjrg7vgCCbnffp5DAFf7YcSFKiWkkzY/C/rjvshkYo97G9zNp+WFvbCh36gE848vURg/L1jTywpKQogAyYJB5TB0+6+HLnE7OzBuI0Z8VVAeY1xGMxXKmRaodQKqDykcrdPLGYNGQ74eZHo0j4GfcRbDFlkkRME7+vP9cB5CkFRAP4ZPnZpwebgH15WONIhoUwBYR7o+OOdJDgzaDPu5+nL34mo7Ai6npfHL5clpAva/wA4Pl8sACf9XpqpMEafaQCTvHz3HPBri5O0iTjhaROkMEgEuY8rKOVjfAHEeIioGFOSVJltwDANusTt6csK3Ow4XiZ1nwggAyJ2HNjNrATAPKOuInSoENMMSWIL+G+pgAVnpGn4chgStqVCPZ1SpYkFtrmPZG0flazKjXJ1ArcR4jYCFVhJn/yE7Yx487b2qwa2dCUlLSUUBRA2veZ6QBgjJOHpKym1xcEEEMZB8x0wJSlqaajA1kHYieRETAb64Lp56kKJYOgWmX1sPCBp3Y+4TjaJqQCBhBmu22XVilPXmKg3XLoaserDwj44rOd7UDO1hTcP9nJgUlbQX6d+dwpsdA5ETudNpq8SoZWnSSqq5anUYqGGlNLIpIBBMFXAKiRz9+Dyg8b9RJ2ursAaeSYA7d/WpUS39K+In8sd5XtfWYkfZ6RYCSozDeHmdRagFEDzx2Mtqqs70VYKCC/eupBJEzpB5dIiYtvgXKrTNPLeEKzCk0gsoYrTL+IEgGRaSCbjC8jyGWV7YI6d53TGnzdCGAuBYVO7d7kewrb4YZXiNOrq7tw0WYXBH9SmCJ5SII2nFcoCnSLwE0qugKKjlIZgx0hhALF+QAGkCZ3SDjFCiNdJj3zeJCh1KNQnumkezpidZkkAi4nD9l6Xs8Fokz3ST5KAflGJ8vw+mtxTUH0E2sLm4tiuU+09aotNgKdLvAHCr9+wQmCzabIAYtpJPuMd/fa4q52tQYtA+7pQ4ETpRqepCQyxJOzHBBZ/iz5qoQpIIkXuJn5jCkVUYEFAqDbUTERAF/InCrhvHalQmkanfxI7w0zSIg+HWAYOoSRAHI88MXr6X0yAt973taOkT+ziOXJUhbwrJaspnMk+otQSpSTeDRchkkdVB0g8tGDOyue73J5d9yaSXPUAAn5H44Ho1u5z2Wqoo7moPs1Ucoae6PoG8Mcg2EPBczUGXTIJU7uohda9Tc0kFVgFQf8A5HEATYSOowt0ZizZzjbVajZbJoa1WCrvJSnS1Dd6i7EC+lb4k4BW1Va5Wq9amhWn3jNIaogbvTTEQqyQtuam53wt4g8aOHZHVSVgWrusSiISrCRvUcyJJn3Rh/Qy60KS06aqiLChRyHmeZ6wOtzi/hCKrQpYkAQTJ5fmcQBPCSf2LX+eIuLuLSrkN4WCEyImbfDC3M1z9lZu91AKyxzHQnmDiTwajEEAC0/neMGVhIsInC/I0W7ik/NlBN+eDqeZtgkO11llVZ8jBsReJtO4vuMK+L1/CxEAdTI9drmME5nMnzt0/vgWmZmT4eh29/uwtGKa1AvWDBjB9mzR74GLNw7hUhalV3CRApjwjw21zuZ35YOpPv3RC6dgOYPK3IjAfFO0KrT1k+LkvU9Bg3Tqd/s83RSerSSfUzjMVylwyrWAqMxBa8dPLGYpKxPkazAKG7tQIkEFjbcWMemCaOVrALobWwn2iPED5n2TYco3wQvi+E/Hb52+OJKdPw6ZhSCCFG8D5C3LF4nSlqZ7winUNGq8FqIIdJFiyusgT54OqU6gT71lNr6SAbER+eOqmVWxAgD47gxPIW5Y4zXiCib6p32AB3+PzwroRZ6hrpsoLANYnnpi3OykyDgDMZUlVVITYHeGA2jcHpA632EkZQeOkGI0o1QMASIlSF1TsQhEeXpghqR1bhlBgAg6ugiNrj6HGXJUBVKveyA8LT/zJghTbkB4b3JmfSYwXToRABszGY29wm4vHLb344rZanTYoSVt4wokmTyJ3Oqfd5YmUAIApE38RsfQjnafhiJxO1HXcmlCkwOYEcv0jAnaPOh6GVy50qHHeVLgApTKgA6gB46xX1Cv0wxq0jUAoLd2IG3LeSeQj9OeKl2pD11c0qwUStKYv3dMPTBXkNVQs4PRzfrtNifdAcSrU6TUamWRnrVG00kB0iozMVliLgbkiRqAJsBiycL/AMPjVYVc+wrOB4aS2pJYAnkXa2+3rAOFf+GXCnY/aswNRpqaNATbeKlQSeZ8AgbA9cehVOIKqkzB2w+MwcrquVOwiU2cZb7lKi6XAYwLEE6fxkiLNbfyxA/+H5JQNmq5SmZXxnWfDpEtAKDqFNxHQYtfD8/rSTzws7Q8X+zUKzi7U1lR1ZyRTH++BGK2F2pGYyNAV3prVqHU3ctUdvuy/NU1Aj7tWu5JIJUAEgxNkexdN0KOXTur00BIktOl/FaGK3gE+EzGCv8Aphy2Qp66tOnUpzrqadbAXYlTsNR3BAliZMmcA5bj5cUfsf3tVppP3kqGI3DGI8J8cgrbUBzxleW+mkmH2e4kEqagyq9H7vuqcKSe7HeIJA0xqYrY/hPMHCZuKmq3/aVTTcMqsSS8s7CdMzOkAEmRJME9CE/w/qVa7Vq5pgVLtTJMCRDtpTUGJUAL41gEzsMXCllkRR3agKs6FAsIMW6RGDLC2AcnwZULs7Mz6RBPsqIErTW+n2VmSTYXxLRyBBJ1c/r6DlgwqzQtuRNpH9vnjjOZlcvRL1CdKibXJmwVR+IkkADmSMHj5FuE/al1p0u7VFerXOimrTE7mo0XCpuYuTAFzhHwXj1GjlK4A71aZYNVb/7ag0Kr6lUGZY2DFxAA3xL3ve1HeqR9oqgU1WxFMTC0l/ihiJYC7TyIx32f4SMxmFElsrkjuRatmT4mO5GmmSLfxBf4cOfkH+057K8IbL0mqVv8+u2upMeCfZpg/wAoN+rFjhs8AiSTMD/cVFr+Zvy5eU2cVAupwSFvAUsensi562wDUz7s5VEhVkFmDm4WQAqnrA58umKpQyo1FpkkECOXl6YT8RKVISnT9oFma34tvW+IchmXdiXC0jphgTrKyINiI8xfE54TUp1RoCugO7GN946e7CpheGvUVTRYqdF5B3B2gYNWhqE9cC8Rp/eLWAIZLtTWJZYAbTe5WQehgi2Dstm1ZZBMXI1CLT03ETEHE59Oh69MIIJv05/AXxCMsRHynl6eZGGYqjeBfpzxxmwIvIwrBKVVq3dKWNyByt8b4r2VQZphXPhVTAU8+vr/AHwT2pz5KinSuznTa0TvPuwVns5QyuWQr4mpQijbW53jz+mD1Dk07Gay6iAAPIxjMUsdnc1X+9YBC99MbfsYzC8Kry4r5RTlEcz1574xANSjlJ+YInHVM8+oBxyV9pbHVzJMg8iI6Y6WDWfqaEmJi/7jc+WE2Y4gaYC+HxQWLWA+M/8AOGfFqp1UgCfvQBHImL/Q4W8b4WpJZ5OkzB2vYDzMwMZ8lQHksyh78stRFL7TKkBWAhoGkm/vjDDK0gy6yGDGHIHii8biBsBcXEnpiPhWWWpVNKwKEEg3ViR4pA2ABPvwzFeEKpTAoq2i1jc8uW3U8xfYYjD0HTrsGlaerVu8A77SZ5b7YnyuQeoWhdKuQVN2iBc6tjIJ59BhjTchpBa55AEXtMi1vf6YLLz6dOQ8rWjFzinQmcc0Ms5Vhqpq0EDcgeFfXVAm++KJx3KFVo0abS2lEU6v5Qgjp/GTzk4vPGTFMD+J1HTaW5f0Yp9FFqZwkXFEEAjbURBI/pWV9cO5BFmyKJTp0KNhpEAyBZRY/vzwv7Q0mLQmx2Ijl78Bss6QwuT18jsemIM9XKnTyBg6t9rkeVx8eeMeXK60k1ZuzyFkWSVty6X2PI7Xwg7eVQtCkIA1VwxG3+SHqQSdz92vqRaZwx7OZ4LopOCGO29/ScC/4gZcmnRIGoiqbW3alVCi8gy0COcxI3DnovqmZnjxqcPzInTKCkEMamZwAvtC1yGhRc8+noXC+Fd2qKEpqKdJVDADUxAhgRFhAFy0mcecUONd8MvRKQtPMZckG9w4ptMjnIt5He2PXHS/p54U49K5XsM5JQlT4tvefpjrLUGKjU0eQIE+sibX2646q0vFrFxs3y392IXdHMd5pCe63n759MaSMxteqEHK/TFfqZj7RWU2NOkfDexqSQxtvpAKjzZ4mxHHaHiBNIUqLK9YiBciFJKgyB7Vm9ArNyuPk88iVNIIFwyrBNxyEDTYQI/lbebVb0JNpBxejUNRVp6RWqsQlpMkzq22SzX2/wDHF/4Rk0ytGnl6fs0wBfmdyT/MxJY+pxVuzmR11K1eTr1tTRostNW8QB5trJUnogFsPMwzARrUdCRt5ny9+I9Hbptms4osedvlt6nCkZYoWenAabehjkR5n54BqZKvUpmcwo2/B0E/xXB6/LG+G06lRVLEyLNE/h3geZxNMbnMwPA1RFh3CMVJm8wQImZ5E+/Hb5hQw01bxs1p/Q+eOWy4WWlxJFh1kcvXEK5om/iMk6YkwAYkjl+/LFEIzDVNAKQxMSJHoRIjlO+Oc2hZQABqiwJ09bkTeJjzxGgKrMM8mAFgD39COuOc9SXUHGpHjeR4pkiQN46TY+WFacRmqaQAY6iRaBYRv9cDZrNFvEDJSbT8f2bY3n6TVEAkTFybH1Ai2KzxPMmiCoMzIH9pxMMLmc/rqmqWIk6VIPx9PdGGNKv9or0UUE08spqNHNj1j9+WElSvSVkYnwotwBuT+c8/PFo7K5FxT1AQ9Qlm5R/DgnvVXMw5qcRRjIYEH+YD5cumNY0eBaiWKrJ35fSBjWHpf9nSVY0WtcTaJBsD6+WJKtj5b4Goi0Haed5m/u5jCzi/GXokKAt5hqhMGOrLdIkXIMwdt8dDE+SGVQyhtDWkbcxgXOUmXUwAMbXJm/OeY9TPLFWp9tauXqFMzQUI/wCKlU17AS2lgJAmDB+OLRw/i1KsCabhgPaA9oE7BlN1nlIg8sKhIuhJRUUVHGp3UbqDMAjmeX7OJKtRVqU0hQWkheU6Zv1ssYhztWkg7yodITd5ItyHn0jc4UN2qpGoKoWo6qpCnQAIO7ljaALb21csAWLuuXT9+uJleMVer24VV1GhUCmPEzJphhIJKFgLXje4tfELdv1BKmj4lsV71Aw/0uFJ9wwA+4oGc0wdi8H0NOpiudm8m6oXJGlyT6gkx8Rf34Y1u1KMgFTLZpVYSCq0iYINxpqkjwkjabnAma43lHUNTrmjHhh0ZAALBTqXTt54mnKkOSerWaoBFKmpF+drwOuOqNANUJJ1SRGwE9PlhpQzdOplyKVam4j8Dq3/AKk/PEOV4fCszARTEgdTyxjYvSv7QRmEJ8OklYgEQPzwdxwd9lnjU7IRUERvTYMAYFpiMc5bJa6EwNZJN/fgPuXJJ1GQIKgWgTzw5CpHnuCKlJ8zSLk61qMJEDunWqZ90m+Lh2hoVFpNUQksdowo4OlqtJvZ0wZ2Ig3n0Pz88PeGZ0HK0S8n7tAfUKAficPOjt7JeyHGalVWDqWizefkY54suYr0ws1QqAyYNyQBJsN7Y3w5KVMEgRqvG18Iu1XGn1KlEKQT4yRqIBDSAsiZ0xM7SOeK4zE26S8ByVNy2YIdKlW41ACAymSPDBAViIufDuCcR5/NlawprSSoysGRtJXcaEVyxI9pgSASZBA3nBueqT4apHjhZ02JO8EWUkwQeVzNsBcC4S9Wp3onu6JKpcm9+Zu0aiZ6x0wrfqotvDsitGlTpBvYUAt1P4mPmTJ9TiLOZAl7MQbi20GxB6iP3YYgpcYAbuqwE8j69cE01Y7G2+M+XL9EmJ61FQhHhHM3iSYWSBF9scZbNlSdhGBq3eWhREwxJAmeQ98YB4jmCVYUiimioZ9X/igjcnnPTDgw6rZwgDmGIgxMSf0v7sCZpAKYOkEb/G5kHbE2UM6ZIMLPvI5Y6zNNSsNsfz/T88PSbghZki0QLTvHTnJvPLAoyn4nt5REA8gefniVmKRJlbeZtv7sdcQqAreNvrguHCxs8old52jFezuUV2Oq8YNri6g+Fep8sbyeTJVqk+GbnoNx9PpgOK4/Ag08gL4t3Z2p4Ym2F1HhLtR1sT45IHly/X34N4JR7sRE9JwTocuzzvR0X9+7GYiYAmTPuj9MZgyjYJyrHvGBBAYa0mQfMEes/LG6+TWqCHRWHQiYneDuD5jHGYzE9xUuCkKZ/EH2g8yLGPPBpEN1GN4yrzrjfZX7HVqZqiHdLNp1tqpyYcT7Wgj8VyJvYSYMrxGhUZXVjl6pDKpQkPR0jwBizaaysqiRABLbc8emNAI+HxxRu03AKeTY1aaPBGqkEYkLoGp10gTp5yZgQfw4Yl/Q/EOK5lnoLVFNWvpqIC6VgGlXpDcNO6C8gW2AMPGVOYQKBUYIwLMGQKFdzpbUADBcWiAV87BcMrI1JMvWUuKrMpokENTdwCtRSsCJEezIBU7HDbs6Cztls14qtEB6VUnxPSYwJYblTCkea+uI2Kyxi8Wy4d2K0iCELDVpgAQu6lDbkSPdgKt3D5empDlVKgE1WClmN7OQqk3FgQCQTYYs/wD/AJeiVZQiprMtADSf9YP5Y4bsXlyNKh0AgqEdl0GSZWLi5m5IsOmFg0tyeQFN5TwKPDEIhWSvjZqQ0uSFABLAgSL43XztQqFXQy6TF5mSNy0wZHMnzjBx7JUl9vW821GpUBAvzV559cDUuyGX1kU+8ptt4KjzcTADsQbHY4WHqp9paIrMGWkoceFiE0EETdYkgeYMEi22JuB9oalLwLmCV2ioe9Q+Q1eNLdG92LBW7Jli4GZfUogq9NJ6jUsKYm+Krn+wVZF7xHTVfww1+kapHuJweN/R5T7FsyfaJH8NSKZ5EGU9zDb3/HBtFgkEHVI3mQfTCHh7Qop1KY8ICglmR2tcqG8MTyk7bYKI7rmVUmzASv8AqXlfmIwjGd3orK02dWEjqBt6lf8A1OOMrXiiw/nULeB4lpgegET8cc0eI94RTcQwIZSDvH4kPPoR0JnDMZMAzHMtHmQB9B88MklFSb9emKzn80rZrSWamwfwchA3YmOon0jriy1EjYGI22xiZOlUA10kYjYsoP1GF5YMVvIZg1tVGmxmm5AemRpZQIkzIN48Pvg74tWWyIpoq0z4ItztG56zO+I85QpRBULHsssqyt1UrBHoMBZetUQsJLJc9S0blZiCTO9iRynE2w5EfG+GhlLQQVIM9cQdnuKtJptyO55/sYf0+J0K+mkKi6z+BpVrbjS4Un4YrvHuGtRYlDeQR8dsTZ+npp2irrQRqrmQB4Vne0gAcybYR1cjUp5XKUKlq+drmvWEXVFEhJ6BQo+OJOD8UGczSKyr3eXGpiebbwT0G8czHTGV65zeeqVgSKdM92hE+FgNTRHmItzN5xfGZ0VPGUAkKSTzG8evTBQpMEY6jpIEj0/fLHT0SlMKGL1NpYAxA/hEKD6COuIqbG4LSTeSfkMPxn0tZxGgCIB5CL/XAegmAZsPWPj7zhj9hUXYmeu+IgonzG9/l+WDBpFxOnCE7j6fpjrNUAtOllgNLP46nI6B1PLUbehODM7wxaj01Fg1QFyBHhQFmJ6+FYwvzFNqztXIKmqYQdKYHgkeniI/mGFZhw6EQBNht7rYiLAMY2/f98CQRaeXx/d8cVsu86tVx+4xH00Q42vnuRYGLHl5YzG2Rmvcz5DGYPM/FY6eQHdVaYPha6iPZiTvzufliLK19QA58/XBdOsBEsAPO2F9Wr3dQhR7XkTcemOi2RkJq1IERc3Hu6nliRcwWpgkAcutjvOItbOuwBPMzHwEk+lsdZSkPxExO218ToUzhnAEpZ50RmGlVq05lgNUoU/jKjS0RIGsAxGGXFdNGtk3Ey1YUyTBYrVQqQYMKNWgwJuBiTtPTC1aNYTB7yiYMGKi6lIPk9MC9oY7b4q/arjB72kQystN1fmLpVRjBIAmYBi9vXE32qdx6eu1sYvxxsJEjpjIxohKp62AvJ2tv8sJKHDpGoyHLB5U6hG2qdmne28+mG8TiNYWw9w9enT3YLAhr+Mgnf8ACRy6gE/S48tsDcS4XrpwDeQQNtiNvXBdFiGKnl+4+mJ6rHT4AWJtMxpkHxX5Ax54WGXZrhS1KQkAk2I3+OFGd4C6qEpGBHsNJHqATK+gIHlizUXCgF2B6tGnYQSRJgnywtbN1c0ZQClR8Wlyv3jAQFK6rAEzG5tOFgIMvlkKaaoakbFKwBZFYbMSLoPMiCJBOHvB+IGrT+8UahIlSGVtJK6kI9pSRPvHlPeaKoPBr1NCqq8wvNuQHU+uJ6DyNgBJ5zsYna03+HniLV43XrqoB5fv34gy1VHuvK/mZ2I8vnbAPFM4zeBd+vkep+nvxFlcvUpsugEht9rAjne97YXsehWcBcATBvc/M4m4ZRBXefl6RgmFeCbeog+YxMlJUtYdMOcB5JGy4IEgNBBGoAwRsROxB5i4xXO2nEEoL3jSahIVFA9tiBpj3/TD6vWI9MUihxEZrOHNOCaVEFMuI9ptUO8n4A33GK5SZtLjvxrJNS4fkard6r5krDLt43JMCLMFkD3HDrs1l1y+VpowliNTebNJP1icVTh3DBms4tOIWkTUqm4udgQbD/nHoWT0TaL7T7UdSDsD9I6jCnocvbh8wESy6Qxv5c/h5YiyD6oYzE8vqcTvl+8LKQZVgpBtdvZjlF98S5TLgAnYiV5H2SQfph5+kG4nUbTCfnNsJMllHJ8TBZPvxZKpPpfCPiE7jBbDFZpAV0lQ+kzud48uUSIOO8vULiXEHkIH54XcMSsajJqgGIkdcHtSemxU32gz08uWJvZ+gzEGdBDAWteMYrGNrYF41xoUSAijUdwBz6mMQ5PjjMVWooQkdcHj9GpWoMTZoHTGYa/ZAbwfnjMIOcnwY6i1Wq1RjuJF/wDbsI5TOGOZywRRpGm3n+Z+eF2dDUX7y5WLjp54b06wrUdSmeuLk7TUCM032OJHlfFyJg44DEJexW36YSZ7jlRmCBTBO+Lwvbj/ABAJXK6ljWtRXAOxiRFv6sUrJU0qUsqsMGerRS4gfeOdXPaJsZ9xjFz7UFjRUxqOqACOoJ/LCPhWW7yrlhuqVS48tCsSf92lfjg9nOo9HTGzUxHWa+IaysR4b4aUzV+dvfgM54SSTLCbbe/0wKcwdYDoyqRYm8kb47pUpeB0mY6/niLapvJZgkB22MEbSsgSCRvf88N8vbnv+7eWAMlRuTy88d1iBYeyBt6zODQhzXCRWqTU8aLbu5hD1L829NrbGcFtmCjG+rUPABsAB0jwxb4jGsvmxYGTqkC1rdelyMR1CoqFj0j0G9r4eaTn/p+og7HEoywVAosAIHu+uIjnoJvqk2sIAgWBG/MyevTHNfMFlnlPviOfqZwshoK2UuJP788E0a6C5J25x9P74CUO3W28b38vlgzvUpJ97+R+OJnR+2qlcb7kchF/njRzgCs7tpA5yI93XFbr9oxUZlpDxR6gemBsr2f+1Umd6o1Uz7LEqCeXh54e/oxvjvar7T/2mXJmoYqVgLU6RjU1ouBIjynniw8UoUcjkzURV7ukgFMm5YgQsDqxkz+uIhmkFNaoprSpqIquygGRY7eUj34QcMpnP1hUYMMpR/yUMw5B9qOg5Dlg/t18H9ezHsj2ddMuTUDd5XJqVOUzBCzvAHLrOLPTpaZIAHkP+PyxpcxABj0Fv3tafPHFAEn2uVxG0RF/OT02xSW6lYGSYJC3ncruJHmR0tfGI4O1o5eXliHM0/aa5beBp9lhce1eGk7c8C06Z1WJF55fkTyxOqwZxLMKqGYvYSYv8PLyOFDUxp6avM+uGVfKE7EkGbGLk3wr4nKLtflGFRBWXyh8LWlRY9el4x1nsx4WdlICgkkXFsZwWuGXcsBzII+R88C9us5oyj30hiqyOQYgH5YUn4am5Y96S7kq7GVvsrG2+wgYjo5jVVRZ8eqJ5RO49cPOG03GWqaVX2lCsY1eGb/LCKineZnUpXUFDG1tQP4jyHInlOHL2d9PQFzAUQdxbfGYW0eM0yoJqBDzViAVI3BnocZgyjT4ZoaSd43HQ4Dot3R1U5UMJ0naQbgecEH/AIx5x2l/xVTuUOVOmqT41KmQAbXiOVxfflfDLsX20qVaB70hgWvuCJvPO08xcSLEG1eReNXynxouQNPhNj1n9IjE2apqdJgSOfK2AnoxpIvrERvGqNJv+74mytAsNMxMbgWH68sWgJx6sqrTUn8LVDHQ+FflrPuwq7O5DSXqjkAq23Nix+MD/TiLNVatWu5Sm0QFJj2VDEAeIgEhVmBuX8sWXhwy+gJTqL4R7M+LzkG8k/XBmDfx2mZ1RJ2/LBmu1sKM6yzaBvuCNjcXxyvFCFZZ0tHhPn0OEBuaqEwDyOIK9Qolt9jyPvwPR4zqYLVXQ522hvQ/3wxrZUVFuCsXvhYaHLEsCPznBDGFg88c8Iy+mkCec/2jGuIVgtzbb5mB8/rgwfWUnCDy69P3+uFHFeKQg0DW7SEBBvAMkbTBj4jAPFe0DKy01hdZ0FyJFzym0xPXlbC98q1qbmWTZgCCstu4IbSTHskWnflhgdwvPVJC1As1GIUiwUgTEbCV29DbFgpeBSGYk9PpfFZ4ZQZqy6pCqTUFgBMOvhI9oMrAnpcW5u6vtdI3+OJp/U3EM/T0Mp9q0rfYmxH1BB6YSZw1M2u+lFgQZLNHWdp674sFfLq9OGFj5SfLzF8Icrkq9MsadRV1dRJF8TbTmNJnqYpDwrTqJfVvqI5fXGq3amn3yOiSzCGOkE7dBtjdPs2GDCq5dmN4HXmJwXleBpQ9hZvMkcvOOcdBiLMVpVluF1M1UYVGJpMZANibwD4jcmDf6Yt2XQU0hIgWMHYLIBgWBgA4DSjdXYEMOQ6xe433MYN73wSYVgN7fD+18XE0DneKd22k3kyZMlRMCLXFsHZXMT7IPU9TPrv/AMYV101sWPii0fE3vuCY92GFJSoUNP7/AHywaE9aoxmImPlz9cDNWAI367YipEs0kn2YWBESd2M3O3l9cEpR1X3tguht+Joo5TiHPUu9SxgQZgkH/jHGY7P/AIycR0OJonhn1w5BUOUzNOgIdwP354T9r+JpmaYo0fGqMGqPsqwDC/zNflZeZBtiucX4wldnDEySdBvGkdP1wu4SDQb7wDS+xaRbnc7TscPMPNW/OZRaVNppkaaZLE7yxgBYPX6+mF3BWFEirB0VDpOq+nazE7Bh9PPDbh/D3rKgCkUhDKrH/bY3jnBwTxCh4hRcCD7XQzvIwirVbI5SodTUlkgcm5AAC1jAET8htjWJct2azKKFV8vpG3eBtUctUc4xmF3+q3j+PD+2H/za39bfU4sv+HbHUBy1oY5TqxmMwX3FcPVexVzFGn6j/wBsdcHF6p5lhJ9wxmMxrGI1R94cJ+P0VFRCAAdYuBf2W54zGYueqi+4r4qk1KsknxxvylrYYO1vcPzxmMxDQyydFWpAMAwkCCJtO18OMqPuD/TjMZg+IvsQvsL6Yr3aRyEJBINri3PGYzBfR/Va4JejUJuZNzfribL1CKdOCRFRgIMQAtgOgxmMxNaJuz7k1Gkk2QXvYIpA+JJ95wz7QL9w39S/U4zGYcR9EZKoe63OIOH3Yz1xmMxFUYUx4hiRPZ+OMxmJERA+Ijl/Y43xlBaw9n88ZjMOCgODn2fX8sT1azHNOCTAIgTYX5DljeMxNVPrKx+7f+tf/XDPL+wMZjMaT0muO0DQlumPOe0LkUBBIlr+fr1xrGYriVCcLQd+4gRpb6rgLOXzLA3A0xN49MZjMKf2Xf6/+PVuGH/t6Xuws4h/8lfT88ZjMTSn06ffGYzGYY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pic>
        <p:nvPicPr>
          <p:cNvPr id="29702" name="Picture 6" descr="http://www.wormbestrijding.nl/img/hond_ecto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437063"/>
            <a:ext cx="2667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https://encrypted-tbn1.gstatic.com/images?q=tbn:ANd9GcRpJBoY_VaALocHnECbARNm3O_uosu2ArF6_3qRnQkD12XNZt_ex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05038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0" descr="https://encrypted-tbn1.gstatic.com/images?q=tbn:ANd9GcRf8ozvhIt5l3YnrrD6qawO8PUgmDXZNLS5fZRgDOBenkIjtr7_j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3357563"/>
            <a:ext cx="13716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AutoShape 12" descr="data:image/jpeg;base64,/9j/4AAQSkZJRgABAQAAAQABAAD/2wCEAAkGBhQSERUUExQWFRQWGR4ZGRgYGRwYHhsdFxoaHhsbGBwZHCcgGR4kGRodIC8gIycpLCwsGh4xNTAqNSYrLCoBCQoKDgwOGg8PGiwkHyQsLCwsLCwsLCwsLCwsLCwsLCwsLCwsLCwsLCwsLCwsLCwsLCwsLCwsLCwsLCwsLCwsLP/AABEIAMIBAwMBIgACEQEDEQH/xAAbAAACAgMBAAAAAAAAAAAAAAAEBQMGAAECB//EAEIQAAIBAgQDBQUGBAUEAgMBAAECEQMhAAQSMQVBUQYTImFxMoGRobEUI0LB0fBSYnLhBzOCkvEVJKKyNENTY3MW/8QAGAEAAwEBAAAAAAAAAAAAAAAAAAECAwT/xAAiEQEBAQACAwEAAwADAAAAAAAAARECIRIxQVEDMmETgZH/2gAMAwEAAhEDEQA/AKBxDJTWfV+BdPvgG/xwz7BZTXTrk+0jAg25ggG8TiTWK1cBB7ZLibzaDbngLgOZXK5wqW+7bwOxjSDsrSNt49+MZx2Y1877i68EzjSKbCJA5RfTMjVfYT02jnh5SycL0G8cv3H0wMtUhjYFkEqNrWkzEAXHnzvcYJoZvWusBtIuREtIMEQOQO5HIYvjxzpHK72Ip0QRJWJwF2i4IuayzU7at1PQjDWl4gDcA3vv7/PHVBDF4nnEx7pJPzxpJjOvB8zwtpOs6XQx5kj9749V4LRDZZH1lSKZU6mOmIE3uwNoXpqtvhf2w7J6272mL8/PBHZmq4UK67Eb7WuPWDf3DGd4/F+WnlKiadKmWkMW0A2YmVchW0BYGhbnqMFnhaErKKdGoyAJ8JEKSbOogHbEmYpy1MmwVy7HYCabIJv/ADHBNbLvqTSVCCdakAkzGkqYtHkRvzwv+ODypUezzM6MXFm1QJieUn8W5Fxy3BjDfJZYora9Mybgm463AI9PLE1OMSPFtR32EXMbn0/tjScZE64pTqA8vpGCYxyiAC37i31xIBisS2FHS2ET8bfvlp0lDXIGtoL6faCHryE7/PD44q+fzC5fMMlVA1CuDUQjenWQWCW3frvIwHB2U7V0HZkc9zVQlWp1DpIjeJswHUHDajVDiVIYdRfbCOnSLl3eoyvUoeCpUpiADOsIZFgoAIMEycC8B45VTuaVc0z3pOhpKu193QxpJmfhhaMWpgCIIBHQicDV3SmA3iW8AKfaJ2ULN9vKACZAE4KVN5v7vl644qZcFldhqKghRaF1bkecCJwBzlyW3heYEzK7b9ZG4622nEeY4hSpWYoCeQ39epxI6jUSIEKZbaI9TYYpPaOgxStVHiLWQEEgiJBUr12HUnCOQ4zvaWmxY6xpERe59qSFkEgRBY2B32wx4XxdKhAVXXUxA1D+Hr0JEW3k7c8UnhWQFOiKtYHVG2ojuwdmAH4oEyTt6YI4fx5sxm6fdpqS7Fiu4pxeJ8gsn+I4znK76VZMXyuQLFSdri9zbbAFRiSQo5kTbkfpy/TC2vxSoaxGlyp0wEDWteb3JabdIjbDyhQBk7Hz39/njT2lygJ5iRA8/TpufLHNZyQAZN9j5zE++B6kY3m2cewiVBp/j0e4ysdfjjqjRN+8ZSxEEJ+EfwzuT5E+mDAF4aO6qOzN7TQ3kB06YMr5i8aSST6zH9sDZvJBiCFJDWMkneLE78pF8LavF6KKveMx0kCQjPLAf/rBMlZJ9/TC3rozM1tSxOm8bTBaADEec4lqZcBwsep29ZjcHpthLQ7UBStNKFRnYSijSo02iCzbCbwDHMzOM4f2jFXMtSeA8Whg14nTYCCOmJ8sh4sSRAsR5AwPcItjeMDYzFpeU1OzopUqFdDBp+2f5GF289O58pPLDDh3ZtHUvUdKm8qFUi94d3kkeYCg8hth/Qy8KoMW+Vv0+uKh2k4HXoBq2SNrFqYEkaSGlOcAj2RccpFlUh6J4S32asmWdiUYTQYyIJuaLTytKT5jpizqkbREztyg2HxHwx5vS4w+ZoD7QouRpK2NyCWEACbghgYBg35WbsZ2rGYBo1G++TmQB3gH4hFtQ/EB6ixs5ZSsxaUGODVva9/PlvjrqOtvjb64GyFUuskk+vIiBvuZgmfPBf8ACg8Cd8D1wlIGoR4QJP6+kbzghAbfuP1xOyAiGEg2vcX5HFES5PtdRdipDU2LaR3ikI0bBWHhJI5TMHB+TzYpnu3Mp/8AW3lYx5wCJG4BDXm9J7Z8IbKoz03b7G5++pb6Cdnp2lYPPl8MLshxB8sEApvmKDiSS0lis8z7LAWB6Xvhele3rKi5ECfO1/XELZkTqZokwRMGwsI5C4+Z5nCrs/x+nXpKRVVj7MMQKggexUE3cdRuIOHNKtLfzAdLx6xJGGlPlhaPOxPOYn5/XBIH7jEFJrsJkqYI2vANutj8sSqx5x6jzPS8YA2TgPjGRWrSKs/dgHVrkLpK3mTYbYMJwprcJqtA75txsxW8+1IAYRJ8KtEmfLACTJ57uHVM3VmiGsobVqLsdNWYju7kEcp8ruc5klz2hn7tlCMUDKR3wm5DWKAC4i8knbEOf4YMwiEppZSNGpQNU3hyIJDXkACCJ3GFHD6rDN1MvWYUcuDq7omADGlCjHwhJMmIkxO5xNVBHZjjjUwVqCo1Fm00nB1qG8RKajEgQQD0Am+LeQCN7G8g4qvEskeIKaFaaRVWFKrTVlDsCNJYbAAqCUO8CMZlO07VuHVO98GbQPRemN+8UESoHKIbpfDlK9K92i7X1KjtTo1BToBu7aqFB1zErewAB3wmocYdjpV2emVKRVOpN4C7EAEX5Yr/ABTM1loBAhSnZlJU+MwJMmxaTe1pjCOlxZ1YReBt+vvxxcv5Odt8Xfw/g4+M17V2ezdLO0dFVIrUyVaD4UAspTmZHWwjFhp8HpU1IpBVBj2Qonc7gXttjyP/AA/zVX7T4Qfvl0COVwZPQCN/MY9or1hSUAAk2ELAkk7HkP0x1cLs1x8+PjbA5y4piwkn93xqnVabqRjeb4tSy0K5mpc92vjeDsYmFFoliAZ35YqnE+1NfMANTIy9CblRNQj+sjSk+SyOsYdyFJq2Z3jNGiPvnRAdpIWf1wj4h2tL02bLU2ZEIXvAoCAmNtRBcx/CI88CcDqZYHwjxEHU5PeVDOnd2E3F58xaDON8Q4hlWY0/tSBxJINRF2B1LpEsDMyDpxN5/h+P67ORLVAMzUd6TqSG8wVBUAQAYP4Qd4loxzS4GgoMtyUaSSdKkKwdBpc+CUIGmIufXCxOOUFCd04ME+ImNRHgKyGMAzN+ltpGqORzGYrrVUlQIh2OkWspVChLbnfcHfE+zmCOOZwKlOurhkIUIFJQKjQ0eKqZlAbQoGoG1tUvCqan71KIpKhVl/iqhiULm06QGMKfFcH1Y5PspSpRJZ3A3YC0EmyqL3YmW1HEiUlABgkAWne8/I7g8jHMYz5dLnZnT4jIExPmQPrjeEtShJuKk/0g/XG8R5q8ILrm+NUxiKmP5SvO/wC/pgmmpx2xzKx2i7ICpqekviYy9MWD3klf4W3tYNM2NzWsv2WRdNQFxUQ+EgFTJI0k2swYEGet/P05r4W8R4KKhLqdNQmTcw0AC/8ACYG4982gz6JUHDeI95Th/wDMsDpsCNiykHw/ODA2IOIVzdajuoekCBrXkGJu4JtcgSLDYyIOAtDUqg1HSQ0k3sTMMImOcxYyRBBxYeFZwOhBUKwsycp/iXqp5YB6FrmAGC9ZIPK3X4/XpiTUSwjbYjrPL8/d540Kd+nI9cDZvKK0sbkNYgRpkgQdPtACxJuAT64AlqU00HvNJptCkFZBDkKARfUCT029MebcT4O2RZqtAGpkmYrUpVCW7vyJFwvRxdTvO+LTmcvVqvSppaKxqVak3AUNMgmPaIA5GWOy4e9wSTzFxDAyfI6hMflgDzNuBqQ75AqKpXUyOQW07/dkmKimdxcR78OuB9tq6BVqUqjpTBZ2QGoUF5Zknw3K+IbDkcGcW7KmhUStk0DCm5buDEXnV3JsVO5C6tO8acG9luNpmizSA6kagVC1aRiNysr4uRECYk7Ce4rqrNwbitKurPRcPTIVgVv7QgieRGkyDcSMFZysUXUI5LeQZOxkcutuW+K7muzlMu1WgTlax/HREBv/AO1I+BwTzIne+JKHad8uypxBUpXGjMIZoPt7RN6DHo9r+1tikrLHnPqB9Ry+eNRjFgAAbRa9uu/Tzx0rTtt16z0wyaWmASdtRkmSZ3PPb3YA4xwKhmkK1FkxAZSVZZ6EfvywxZJjyxpKUHb9jr1wBTuE1c1Rzv2etVVwy6qVVwJZKcAppSA7kRuZAnmMTdoyKFROIU9JURTzigA6qTQO8I3DU2PPdedsNO0/Cmq0w9Ej7RQcVaUk3K+1TNvZdZU8r4ouTR83XqVKYqLQrAswMAhIKsDPhJiRAMCL88Ryvj2vjPLpvj3YqrSep3JFSgPGiT7IqNMDquomCL3xVK/BUW3d1g4mToN5gnSdhE845e/1fsXVFXLCnW8VbLM2XYncikYRul00nEvGWpEwWRFUm9Rxc+SMwBAItqkXNhY4zv8ADxt1px/m5cZkI+xnCUyid5W1d+wELAsN4pKvLYM7GCRuBu0zQr1yG1NQWfwkF4/qmEmBtPOGOOctEfcUqlbzHgS22qrUgMP6dUWgGMFrwCvUH3tYUxBhKI5xbVVcTE/wosTvjWT8Z273Vf7W5WjTyj0lqJQasYLamqOzCGbw3drbtMjlvJVdn8hmhQCKlTTpjVUBQRuIQkk77GPzxf8AhPZ6jQmoaSLVJEuxFSpf+KqxLG8QNWDKiy0GYxPIS4peR7EFoGYr1WX+GmVpz11Mo1G/mN98OMr2UyirpXLURB2ZFck/xMWBJPmThuVg+vU41mHi4A6nl6nE4euKfdoQAi36KBHwGMp1gHiCBF7czPPysPfiWhlw0HbnfErSdhAsTIv8IMGNr4rCD8RoEgMpusGRz8sKhmDqhjZrgiJE9Qdgfnh01cJdrAiRymN5jyiMIe/SpUdlAMMACLzA3n5+U4jlw1UolqVQnl8BjMFoWgRjMZ+PFW0GzQOmx6Ejyx3lHJEnfHVKqGWTEcp+vp9J9MbSkB5fPHWxSaMaCeeO9JsYtyPpvjAOY/f6YCQ5vJq40sJ8+Y8wcKRkKlGopUGohIWQQIU76gTaBe0i2DeK12pKHUMTz6WPP1288H1L8rEA+m1sKXvD/wBc0xtc4kDY5U40KV9V9o3MRM7bT54ondOlAIB88bLkGyyIN9QF+QAj5zjaRYddvP347a3WPhP64AjSneThfxLs1TrMKgLUa62WtTgOPJrRUXqrAj0wxBJI8JA5zv7h+uJ0GAPNu0v/AFfLAkFatIwGelTULCzBdB4k3MmComdQgQHxLjbnLCrUaX9ommVKQbRYAyC0QDEbzbHrynCfiHZChVOoDuqrGWq0/A5BBknT4XO3thhiLx1U5YovYCjmqSfc1R3JEpTq6mWWYysboCLhlK3Fw2L/AJTtCphaymg+0MZUnolQWJ6KwVv5cLU4BmqH+W6V05o4WlU3sQ6r3bsLRKoPPnjitxNB/mq9IkRFddIIMCNYlHHo5iT1gubBcq1T5fHGjiq0QV/yqlSku40FXT00VJQf6QswY8mGW4y4B1Mjxz0Gn7ydbD4D4YNGU8AxQ8/k2oV69CnAWqDWpiD7NTw1kBUE+FyHA6VG2xdcvX7xQdJEz74i4tJB5GORxXu19NtC1kB15Zu8UgXIgiovnKE25xgvcwp1dL+yeZ0ZojVK5qir/iH3lGzWP8hH+3FwZADqCjV1gT8d8UfPcOOXo5bMqxelliraiZOmowFSLRo0sCJmQR0xd69bSsgFrj2YJgne5FhufKcKXo77SBybnGmfqf74iVzPl+f754657fvoMK0YhetBhh4TzPygevM4yhUnYeEm3n+s47rUFqRqJBU8v3fHC1QFjkuwuMKf6Ys0BG3phfnBA222wNT7RsxbTTMCwJ5nywKMxVq+2ukE/LC0Ya5CuGuD88E1GEgyRHxuQJE8rn4ne2FOQpaSYkjrg7vgCCbnffp5DAFf7YcSFKiWkkzY/C/rjvshkYo97G9zNp+WFvbCh36gE848vURg/L1jTywpKQogAyYJB5TB0+6+HLnE7OzBuI0Z8VVAeY1xGMxXKmRaodQKqDykcrdPLGYNGQ74eZHo0j4GfcRbDFlkkRME7+vP9cB5CkFRAP4ZPnZpwebgH15WONIhoUwBYR7o+OOdJDgzaDPu5+nL34mo7Ai6npfHL5clpAva/wA4Pl8sACf9XpqpMEafaQCTvHz3HPBri5O0iTjhaROkMEgEuY8rKOVjfAHEeIioGFOSVJltwDANusTt6csK3Ow4XiZ1nwggAyJ2HNjNrATAPKOuInSoENMMSWIL+G+pgAVnpGn4chgStqVCPZ1SpYkFtrmPZG0flazKjXJ1ArcR4jYCFVhJn/yE7Yx487b2qwa2dCUlLSUUBRA2veZ6QBgjJOHpKym1xcEEEMZB8x0wJSlqaajA1kHYieRETAb64Lp56kKJYOgWmX1sPCBp3Y+4TjaJqQCBhBmu22XVilPXmKg3XLoaserDwj44rOd7UDO1hTcP9nJgUlbQX6d+dwpsdA5ETudNpq8SoZWnSSqq5anUYqGGlNLIpIBBMFXAKiRz9+Dyg8b9RJ2ursAaeSYA7d/WpUS39K+In8sd5XtfWYkfZ6RYCSozDeHmdRagFEDzx2Mtqqs70VYKCC/eupBJEzpB5dIiYtvgXKrTNPLeEKzCk0gsoYrTL+IEgGRaSCbjC8jyGWV7YI6d53TGnzdCGAuBYVO7d7kewrb4YZXiNOrq7tw0WYXBH9SmCJ5SII2nFcoCnSLwE0qugKKjlIZgx0hhALF+QAGkCZ3SDjFCiNdJj3zeJCh1KNQnumkezpidZkkAi4nD9l6Xs8Fokz3ST5KAflGJ8vw+mtxTUH0E2sLm4tiuU+09aotNgKdLvAHCr9+wQmCzabIAYtpJPuMd/fa4q52tQYtA+7pQ4ETpRqepCQyxJOzHBBZ/iz5qoQpIIkXuJn5jCkVUYEFAqDbUTERAF/InCrhvHalQmkanfxI7w0zSIg+HWAYOoSRAHI88MXr6X0yAt973taOkT+ziOXJUhbwrJaspnMk+otQSpSTeDRchkkdVB0g8tGDOyue73J5d9yaSXPUAAn5H44Ho1u5z2Wqoo7moPs1Ucoae6PoG8Mcg2EPBczUGXTIJU7uohda9Tc0kFVgFQf8A5HEATYSOowt0ZizZzjbVajZbJoa1WCrvJSnS1Dd6i7EC+lb4k4BW1Va5Wq9amhWn3jNIaogbvTTEQqyQtuam53wt4g8aOHZHVSVgWrusSiISrCRvUcyJJn3Rh/Qy60KS06aqiLChRyHmeZ6wOtzi/hCKrQpYkAQTJ5fmcQBPCSf2LX+eIuLuLSrkN4WCEyImbfDC3M1z9lZu91AKyxzHQnmDiTwajEEAC0/neMGVhIsInC/I0W7ik/NlBN+eDqeZtgkO11llVZ8jBsReJtO4vuMK+L1/CxEAdTI9drmME5nMnzt0/vgWmZmT4eh29/uwtGKa1AvWDBjB9mzR74GLNw7hUhalV3CRApjwjw21zuZ35YOpPv3RC6dgOYPK3IjAfFO0KrT1k+LkvU9Bg3Tqd/s83RSerSSfUzjMVylwyrWAqMxBa8dPLGYpKxPkazAKG7tQIkEFjbcWMemCaOVrALobWwn2iPED5n2TYco3wQvi+E/Hb52+OJKdPw6ZhSCCFG8D5C3LF4nSlqZ7winUNGq8FqIIdJFiyusgT54OqU6gT71lNr6SAbER+eOqmVWxAgD47gxPIW5Y4zXiCib6p32AB3+PzwroRZ6hrpsoLANYnnpi3OykyDgDMZUlVVITYHeGA2jcHpA632EkZQeOkGI0o1QMASIlSF1TsQhEeXpghqR1bhlBgAg6ugiNrj6HGXJUBVKveyA8LT/zJghTbkB4b3JmfSYwXToRABszGY29wm4vHLb344rZanTYoSVt4wokmTyJ3Oqfd5YmUAIApE38RsfQjnafhiJxO1HXcmlCkwOYEcv0jAnaPOh6GVy50qHHeVLgApTKgA6gB46xX1Cv0wxq0jUAoLd2IG3LeSeQj9OeKl2pD11c0qwUStKYv3dMPTBXkNVQs4PRzfrtNifdAcSrU6TUamWRnrVG00kB0iozMVliLgbkiRqAJsBiycL/AMPjVYVc+wrOB4aS2pJYAnkXa2+3rAOFf+GXCnY/aswNRpqaNATbeKlQSeZ8AgbA9cehVOIKqkzB2w+MwcrquVOwiU2cZb7lKi6XAYwLEE6fxkiLNbfyxA/+H5JQNmq5SmZXxnWfDpEtAKDqFNxHQYtfD8/rSTzws7Q8X+zUKzi7U1lR1ZyRTH++BGK2F2pGYyNAV3prVqHU3ctUdvuy/NU1Aj7tWu5JIJUAEgxNkexdN0KOXTur00BIktOl/FaGK3gE+EzGCv8Aphy2Qp66tOnUpzrqadbAXYlTsNR3BAliZMmcA5bj5cUfsf3tVppP3kqGI3DGI8J8cgrbUBzxleW+mkmH2e4kEqagyq9H7vuqcKSe7HeIJA0xqYrY/hPMHCZuKmq3/aVTTcMqsSS8s7CdMzOkAEmRJME9CE/w/qVa7Vq5pgVLtTJMCRDtpTUGJUAL41gEzsMXCllkRR3agKs6FAsIMW6RGDLC2AcnwZULs7Mz6RBPsqIErTW+n2VmSTYXxLRyBBJ1c/r6DlgwqzQtuRNpH9vnjjOZlcvRL1CdKibXJmwVR+IkkADmSMHj5FuE/al1p0u7VFerXOimrTE7mo0XCpuYuTAFzhHwXj1GjlK4A71aZYNVb/7ag0Kr6lUGZY2DFxAA3xL3ve1HeqR9oqgU1WxFMTC0l/ihiJYC7TyIx32f4SMxmFElsrkjuRatmT4mO5GmmSLfxBf4cOfkH+057K8IbL0mqVv8+u2upMeCfZpg/wAoN+rFjhs8AiSTMD/cVFr+Zvy5eU2cVAupwSFvAUsensi562wDUz7s5VEhVkFmDm4WQAqnrA58umKpQyo1FpkkECOXl6YT8RKVISnT9oFma34tvW+IchmXdiXC0jphgTrKyINiI8xfE54TUp1RoCugO7GN946e7CpheGvUVTRYqdF5B3B2gYNWhqE9cC8Rp/eLWAIZLtTWJZYAbTe5WQehgi2Dstm1ZZBMXI1CLT03ETEHE59Oh69MIIJv05/AXxCMsRHynl6eZGGYqjeBfpzxxmwIvIwrBKVVq3dKWNyByt8b4r2VQZphXPhVTAU8+vr/AHwT2pz5KinSuznTa0TvPuwVns5QyuWQr4mpQijbW53jz+mD1Dk07Gay6iAAPIxjMUsdnc1X+9YBC99MbfsYzC8Kry4r5RTlEcz1574xANSjlJ+YInHVM8+oBxyV9pbHVzJMg8iI6Y6WDWfqaEmJi/7jc+WE2Y4gaYC+HxQWLWA+M/8AOGfFqp1UgCfvQBHImL/Q4W8b4WpJZ5OkzB2vYDzMwMZ8lQHksyh78stRFL7TKkBWAhoGkm/vjDDK0gy6yGDGHIHii8biBsBcXEnpiPhWWWpVNKwKEEg3ViR4pA2ABPvwzFeEKpTAoq2i1jc8uW3U8xfYYjD0HTrsGlaerVu8A77SZ5b7YnyuQeoWhdKuQVN2iBc6tjIJ59BhjTchpBa55AEXtMi1vf6YLLz6dOQ8rWjFzinQmcc0Ms5Vhqpq0EDcgeFfXVAm++KJx3KFVo0abS2lEU6v5Qgjp/GTzk4vPGTFMD+J1HTaW5f0Yp9FFqZwkXFEEAjbURBI/pWV9cO5BFmyKJTp0KNhpEAyBZRY/vzwv7Q0mLQmx2Ijl78Bss6QwuT18jsemIM9XKnTyBg6t9rkeVx8eeMeXK60k1ZuzyFkWSVty6X2PI7Xwg7eVQtCkIA1VwxG3+SHqQSdz92vqRaZwx7OZ4LopOCGO29/ScC/4gZcmnRIGoiqbW3alVCi8gy0COcxI3DnovqmZnjxqcPzInTKCkEMamZwAvtC1yGhRc8+noXC+Fd2qKEpqKdJVDADUxAhgRFhAFy0mcecUONd8MvRKQtPMZckG9w4ptMjnIt5He2PXHS/p54U49K5XsM5JQlT4tvefpjrLUGKjU0eQIE+sibX2646q0vFrFxs3y392IXdHMd5pCe63n759MaSMxteqEHK/TFfqZj7RWU2NOkfDexqSQxtvpAKjzZ4mxHHaHiBNIUqLK9YiBciFJKgyB7Vm9ArNyuPk88iVNIIFwyrBNxyEDTYQI/lbebVb0JNpBxejUNRVp6RWqsQlpMkzq22SzX2/wDHF/4Rk0ytGnl6fs0wBfmdyT/MxJY+pxVuzmR11K1eTr1tTRostNW8QB5trJUnogFsPMwzARrUdCRt5ny9+I9Hbptms4osedvlt6nCkZYoWenAabehjkR5n54BqZKvUpmcwo2/B0E/xXB6/LG+G06lRVLEyLNE/h3geZxNMbnMwPA1RFh3CMVJm8wQImZ5E+/Hb5hQw01bxs1p/Q+eOWy4WWlxJFh1kcvXEK5om/iMk6YkwAYkjl+/LFEIzDVNAKQxMSJHoRIjlO+Oc2hZQABqiwJ09bkTeJjzxGgKrMM8mAFgD39COuOc9SXUHGpHjeR4pkiQN46TY+WFacRmqaQAY6iRaBYRv9cDZrNFvEDJSbT8f2bY3n6TVEAkTFybH1Ai2KzxPMmiCoMzIH9pxMMLmc/rqmqWIk6VIPx9PdGGNKv9or0UUE08spqNHNj1j9+WElSvSVkYnwotwBuT+c8/PFo7K5FxT1AQ9Qlm5R/DgnvVXMw5qcRRjIYEH+YD5cumNY0eBaiWKrJ35fSBjWHpf9nSVY0WtcTaJBsD6+WJKtj5b4Goi0Haed5m/u5jCzi/GXokKAt5hqhMGOrLdIkXIMwdt8dDE+SGVQyhtDWkbcxgXOUmXUwAMbXJm/OeY9TPLFWp9tauXqFMzQUI/wCKlU17AS2lgJAmDB+OLRw/i1KsCabhgPaA9oE7BlN1nlIg8sKhIuhJRUUVHGp3UbqDMAjmeX7OJKtRVqU0hQWkheU6Zv1ssYhztWkg7yodITd5ItyHn0jc4UN2qpGoKoWo6qpCnQAIO7ljaALb21csAWLuuXT9+uJleMVer24VV1GhUCmPEzJphhIJKFgLXje4tfELdv1BKmj4lsV71Aw/0uFJ9wwA+4oGc0wdi8H0NOpiudm8m6oXJGlyT6gkx8Rf34Y1u1KMgFTLZpVYSCq0iYINxpqkjwkjabnAma43lHUNTrmjHhh0ZAALBTqXTt54mnKkOSerWaoBFKmpF+drwOuOqNANUJJ1SRGwE9PlhpQzdOplyKVam4j8Dq3/AKk/PEOV4fCszARTEgdTyxjYvSv7QRmEJ8OklYgEQPzwdxwd9lnjU7IRUERvTYMAYFpiMc5bJa6EwNZJN/fgPuXJJ1GQIKgWgTzw5CpHnuCKlJ8zSLk61qMJEDunWqZ90m+Lh2hoVFpNUQksdowo4OlqtJvZ0wZ2Ig3n0Pz88PeGZ0HK0S8n7tAfUKAficPOjt7JeyHGalVWDqWizefkY54suYr0ws1QqAyYNyQBJsN7Y3w5KVMEgRqvG18Iu1XGn1KlEKQT4yRqIBDSAsiZ0xM7SOeK4zE26S8ByVNy2YIdKlW41ACAymSPDBAViIufDuCcR5/NlawprSSoysGRtJXcaEVyxI9pgSASZBA3nBueqT4apHjhZ02JO8EWUkwQeVzNsBcC4S9Wp3onu6JKpcm9+Zu0aiZ6x0wrfqotvDsitGlTpBvYUAt1P4mPmTJ9TiLOZAl7MQbi20GxB6iP3YYgpcYAbuqwE8j69cE01Y7G2+M+XL9EmJ61FQhHhHM3iSYWSBF9scZbNlSdhGBq3eWhREwxJAmeQ98YB4jmCVYUiimioZ9X/igjcnnPTDgw6rZwgDmGIgxMSf0v7sCZpAKYOkEb/G5kHbE2UM6ZIMLPvI5Y6zNNSsNsfz/T88PSbghZki0QLTvHTnJvPLAoyn4nt5REA8gefniVmKRJlbeZtv7sdcQqAreNvrguHCxs8old52jFezuUV2Oq8YNri6g+Fep8sbyeTJVqk+GbnoNx9PpgOK4/Ag08gL4t3Z2p4Ym2F1HhLtR1sT45IHly/X34N4JR7sRE9JwTocuzzvR0X9+7GYiYAmTPuj9MZgyjYJyrHvGBBAYa0mQfMEes/LG6+TWqCHRWHQiYneDuD5jHGYzE9xUuCkKZ/EH2g8yLGPPBpEN1GN4yrzrjfZX7HVqZqiHdLNp1tqpyYcT7Wgj8VyJvYSYMrxGhUZXVjl6pDKpQkPR0jwBizaaysqiRABLbc8emNAI+HxxRu03AKeTY1aaPBGqkEYkLoGp10gTp5yZgQfw4Yl/Q/EOK5lnoLVFNWvpqIC6VgGlXpDcNO6C8gW2AMPGVOYQKBUYIwLMGQKFdzpbUADBcWiAV87BcMrI1JMvWUuKrMpokENTdwCtRSsCJEezIBU7HDbs6Cztls14qtEB6VUnxPSYwJYblTCkea+uI2Kyxi8Wy4d2K0iCELDVpgAQu6lDbkSPdgKt3D5empDlVKgE1WClmN7OQqk3FgQCQTYYs/wD/AJeiVZQiprMtADSf9YP5Y4bsXlyNKh0AgqEdl0GSZWLi5m5IsOmFg0tyeQFN5TwKPDEIhWSvjZqQ0uSFABLAgSL43XztQqFXQy6TF5mSNy0wZHMnzjBx7JUl9vW821GpUBAvzV559cDUuyGX1kU+8ptt4KjzcTADsQbHY4WHqp9paIrMGWkoceFiE0EETdYkgeYMEi22JuB9oalLwLmCV2ioe9Q+Q1eNLdG92LBW7Jli4GZfUogq9NJ6jUsKYm+Krn+wVZF7xHTVfww1+kapHuJweN/R5T7FsyfaJH8NSKZ5EGU9zDb3/HBtFgkEHVI3mQfTCHh7Qop1KY8ICglmR2tcqG8MTyk7bYKI7rmVUmzASv8AqXlfmIwjGd3orK02dWEjqBt6lf8A1OOMrXiiw/nULeB4lpgegET8cc0eI94RTcQwIZSDvH4kPPoR0JnDMZMAzHMtHmQB9B88MklFSb9emKzn80rZrSWamwfwchA3YmOon0jriy1EjYGI22xiZOlUA10kYjYsoP1GF5YMVvIZg1tVGmxmm5AemRpZQIkzIN48Pvg74tWWyIpoq0z4ItztG56zO+I85QpRBULHsssqyt1UrBHoMBZetUQsJLJc9S0blZiCTO9iRynE2w5EfG+GhlLQQVIM9cQdnuKtJptyO55/sYf0+J0K+mkKi6z+BpVrbjS4Un4YrvHuGtRYlDeQR8dsTZ+npp2irrQRqrmQB4Vne0gAcybYR1cjUp5XKUKlq+drmvWEXVFEhJ6BQo+OJOD8UGczSKyr3eXGpiebbwT0G8czHTGV65zeeqVgSKdM92hE+FgNTRHmItzN5xfGZ0VPGUAkKSTzG8evTBQpMEY6jpIEj0/fLHT0SlMKGL1NpYAxA/hEKD6COuIqbG4LSTeSfkMPxn0tZxGgCIB5CL/XAegmAZsPWPj7zhj9hUXYmeu+IgonzG9/l+WDBpFxOnCE7j6fpjrNUAtOllgNLP46nI6B1PLUbehODM7wxaj01Fg1QFyBHhQFmJ6+FYwvzFNqztXIKmqYQdKYHgkeniI/mGFZhw6EQBNht7rYiLAMY2/f98CQRaeXx/d8cVsu86tVx+4xH00Q42vnuRYGLHl5YzG2Rmvcz5DGYPM/FY6eQHdVaYPha6iPZiTvzufliLK19QA58/XBdOsBEsAPO2F9Wr3dQhR7XkTcemOi2RkJq1IERc3Hu6nliRcwWpgkAcutjvOItbOuwBPMzHwEk+lsdZSkPxExO218ToUzhnAEpZ50RmGlVq05lgNUoU/jKjS0RIGsAxGGXFdNGtk3Ey1YUyTBYrVQqQYMKNWgwJuBiTtPTC1aNYTB7yiYMGKi6lIPk9MC9oY7b4q/arjB72kQystN1fmLpVRjBIAmYBi9vXE32qdx6eu1sYvxxsJEjpjIxohKp62AvJ2tv8sJKHDpGoyHLB5U6hG2qdmne28+mG8TiNYWw9w9enT3YLAhr+Mgnf8ACRy6gE/S48tsDcS4XrpwDeQQNtiNvXBdFiGKnl+4+mJ6rHT4AWJtMxpkHxX5Ax54WGXZrhS1KQkAk2I3+OFGd4C6qEpGBHsNJHqATK+gIHlizUXCgF2B6tGnYQSRJgnywtbN1c0ZQClR8Wlyv3jAQFK6rAEzG5tOFgIMvlkKaaoakbFKwBZFYbMSLoPMiCJBOHvB+IGrT+8UahIlSGVtJK6kI9pSRPvHlPeaKoPBr1NCqq8wvNuQHU+uJ6DyNgBJ5zsYna03+HniLV43XrqoB5fv34gy1VHuvK/mZ2I8vnbAPFM4zeBd+vkep+nvxFlcvUpsugEht9rAjne97YXsehWcBcATBvc/M4m4ZRBXefl6RgmFeCbeog+YxMlJUtYdMOcB5JGy4IEgNBBGoAwRsROxB5i4xXO2nEEoL3jSahIVFA9tiBpj3/TD6vWI9MUihxEZrOHNOCaVEFMuI9ptUO8n4A33GK5SZtLjvxrJNS4fkard6r5krDLt43JMCLMFkD3HDrs1l1y+VpowliNTebNJP1icVTh3DBms4tOIWkTUqm4udgQbD/nHoWT0TaL7T7UdSDsD9I6jCnocvbh8wESy6Qxv5c/h5YiyD6oYzE8vqcTvl+8LKQZVgpBtdvZjlF98S5TLgAnYiV5H2SQfph5+kG4nUbTCfnNsJMllHJ8TBZPvxZKpPpfCPiE7jBbDFZpAV0lQ+kzud48uUSIOO8vULiXEHkIH54XcMSsajJqgGIkdcHtSemxU32gz08uWJvZ+gzEGdBDAWteMYrGNrYF41xoUSAijUdwBz6mMQ5PjjMVWooQkdcHj9GpWoMTZoHTGYa/ZAbwfnjMIOcnwY6i1Wq1RjuJF/wDbsI5TOGOZywRRpGm3n+Z+eF2dDUX7y5WLjp54b06wrUdSmeuLk7TUCM032OJHlfFyJg44DEJexW36YSZ7jlRmCBTBO+Lwvbj/ABAJXK6ljWtRXAOxiRFv6sUrJU0qUsqsMGerRS4gfeOdXPaJsZ9xjFz7UFjRUxqOqACOoJ/LCPhWW7yrlhuqVS48tCsSf92lfjg9nOo9HTGzUxHWa+IaysR4b4aUzV+dvfgM54SSTLCbbe/0wKcwdYDoyqRYm8kb47pUpeB0mY6/niLapvJZgkB22MEbSsgSCRvf88N8vbnv+7eWAMlRuTy88d1iBYeyBt6zODQhzXCRWqTU8aLbu5hD1L829NrbGcFtmCjG+rUPABsAB0jwxb4jGsvmxYGTqkC1rdelyMR1CoqFj0j0G9r4eaTn/p+og7HEoywVAosAIHu+uIjnoJvqk2sIAgWBG/MyevTHNfMFlnlPviOfqZwshoK2UuJP788E0a6C5J25x9P74CUO3W28b38vlgzvUpJ97+R+OJnR+2qlcb7kchF/njRzgCs7tpA5yI93XFbr9oxUZlpDxR6gemBsr2f+1Umd6o1Uz7LEqCeXh54e/oxvjvar7T/2mXJmoYqVgLU6RjU1ouBIjynniw8UoUcjkzURV7ukgFMm5YgQsDqxkz+uIhmkFNaoprSpqIquygGRY7eUj34QcMpnP1hUYMMpR/yUMw5B9qOg5Dlg/t18H9ezHsj2ddMuTUDd5XJqVOUzBCzvAHLrOLPTpaZIAHkP+PyxpcxABj0Fv3tafPHFAEn2uVxG0RF/OT02xSW6lYGSYJC3ncruJHmR0tfGI4O1o5eXliHM0/aa5beBp9lhce1eGk7c8C06Z1WJF55fkTyxOqwZxLMKqGYvYSYv8PLyOFDUxp6avM+uGVfKE7EkGbGLk3wr4nKLtflGFRBWXyh8LWlRY9el4x1nsx4WdlICgkkXFsZwWuGXcsBzII+R88C9us5oyj30hiqyOQYgH5YUn4am5Y96S7kq7GVvsrG2+wgYjo5jVVRZ8eqJ5RO49cPOG03GWqaVX2lCsY1eGb/LCKineZnUpXUFDG1tQP4jyHInlOHL2d9PQFzAUQdxbfGYW0eM0yoJqBDzViAVI3BnocZgyjT4ZoaSd43HQ4Dot3R1U5UMJ0naQbgecEH/AIx5x2l/xVTuUOVOmqT41KmQAbXiOVxfflfDLsX20qVaB70hgWvuCJvPO08xcSLEG1eReNXynxouQNPhNj1n9IjE2apqdJgSOfK2AnoxpIvrERvGqNJv+74mytAsNMxMbgWH68sWgJx6sqrTUn8LVDHQ+FflrPuwq7O5DSXqjkAq23Nix+MD/TiLNVatWu5Sm0QFJj2VDEAeIgEhVmBuX8sWXhwy+gJTqL4R7M+LzkG8k/XBmDfx2mZ1RJ2/LBmu1sKM6yzaBvuCNjcXxyvFCFZZ0tHhPn0OEBuaqEwDyOIK9Qolt9jyPvwPR4zqYLVXQ522hvQ/3wxrZUVFuCsXvhYaHLEsCPznBDGFg88c8Iy+mkCec/2jGuIVgtzbb5mB8/rgwfWUnCDy69P3+uFHFeKQg0DW7SEBBvAMkbTBj4jAPFe0DKy01hdZ0FyJFzym0xPXlbC98q1qbmWTZgCCstu4IbSTHskWnflhgdwvPVJC1As1GIUiwUgTEbCV29DbFgpeBSGYk9PpfFZ4ZQZqy6pCqTUFgBMOvhI9oMrAnpcW5u6vtdI3+OJp/U3EM/T0Mp9q0rfYmxH1BB6YSZw1M2u+lFgQZLNHWdp674sFfLq9OGFj5SfLzF8Icrkq9MsadRV1dRJF8TbTmNJnqYpDwrTqJfVvqI5fXGq3amn3yOiSzCGOkE7dBtjdPs2GDCq5dmN4HXmJwXleBpQ9hZvMkcvOOcdBiLMVpVluF1M1UYVGJpMZANibwD4jcmDf6Yt2XQU0hIgWMHYLIBgWBgA4DSjdXYEMOQ6xe433MYN73wSYVgN7fD+18XE0DneKd22k3kyZMlRMCLXFsHZXMT7IPU9TPrv/AMYV101sWPii0fE3vuCY92GFJSoUNP7/AHywaE9aoxmImPlz9cDNWAI367YipEs0kn2YWBESd2M3O3l9cEpR1X3tguht+Joo5TiHPUu9SxgQZgkH/jHGY7P/AIycR0OJonhn1w5BUOUzNOgIdwP354T9r+JpmaYo0fGqMGqPsqwDC/zNflZeZBtiucX4wldnDEySdBvGkdP1wu4SDQb7wDS+xaRbnc7TscPMPNW/OZRaVNppkaaZLE7yxgBYPX6+mF3BWFEirB0VDpOq+nazE7Bh9PPDbh/D3rKgCkUhDKrH/bY3jnBwTxCh4hRcCD7XQzvIwirVbI5SodTUlkgcm5AAC1jAET8htjWJct2azKKFV8vpG3eBtUctUc4xmF3+q3j+PD+2H/za39bfU4sv+HbHUBy1oY5TqxmMwX3FcPVexVzFGn6j/wBsdcHF6p5lhJ9wxmMxrGI1R94cJ+P0VFRCAAdYuBf2W54zGYueqi+4r4qk1KsknxxvylrYYO1vcPzxmMxDQyydFWpAMAwkCCJtO18OMqPuD/TjMZg+IvsQvsL6Yr3aRyEJBINri3PGYzBfR/Va4JejUJuZNzfribL1CKdOCRFRgIMQAtgOgxmMxNaJuz7k1Gkk2QXvYIpA+JJ95wz7QL9w39S/U4zGYcR9EZKoe63OIOH3Yz1xmMxFUYUx4hiRPZ+OMxmJERA+Ijl/Y43xlBaw9n88ZjMOCgODn2fX8sT1azHNOCTAIgTYX5DljeMxNVPrKx+7f+tf/XDPL+wMZjMaT0muO0DQlumPOe0LkUBBIlr+fr1xrGYriVCcLQd+4gRpb6rgLOXzLA3A0xN49MZjMKf2Xf6/+PVuGH/t6Xuws4h/8lfT88ZjMTSn06ffGYzGYY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pic>
        <p:nvPicPr>
          <p:cNvPr id="29706" name="Picture 14" descr="https://encrypted-tbn3.gstatic.com/images?q=tbn:ANd9GcRzlMG_5s0_L4sahhohAaB6TdoRazJsY-ydv4NJNRuRlcDFpj0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0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6" descr="http://www.oogdierenarts-gerlindejanssens.be/images/Fotos/hond/demodex_1_pup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113" y="4610100"/>
            <a:ext cx="2808287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Huid pathologie</a:t>
            </a:r>
            <a:endParaRPr lang="nl-NL" smtClean="0"/>
          </a:p>
        </p:txBody>
      </p:sp>
      <p:pic>
        <p:nvPicPr>
          <p:cNvPr id="4099" name="Tijdelijke aanduiding voor inhoud 6" descr="bulla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3284538"/>
            <a:ext cx="2879725" cy="2881312"/>
          </a:xfrm>
        </p:spPr>
      </p:pic>
      <p:sp>
        <p:nvSpPr>
          <p:cNvPr id="4100" name="Tijdelijke aanduiding voor tekst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pPr eaLnBrk="1" hangingPunct="1"/>
            <a:r>
              <a:rPr lang="en-US" smtClean="0"/>
              <a:t>Bulla=groter blaasje</a:t>
            </a: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Demodex </a:t>
            </a:r>
            <a:endParaRPr lang="nl-NL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Nestinfectie</a:t>
            </a:r>
            <a:r>
              <a:rPr lang="en-US" dirty="0" smtClean="0"/>
              <a:t>( </a:t>
            </a:r>
            <a:r>
              <a:rPr lang="en-US" dirty="0" err="1" smtClean="0"/>
              <a:t>jonge</a:t>
            </a:r>
            <a:r>
              <a:rPr lang="en-US" dirty="0" smtClean="0"/>
              <a:t> </a:t>
            </a:r>
            <a:r>
              <a:rPr lang="en-US" dirty="0" err="1" smtClean="0"/>
              <a:t>honden</a:t>
            </a:r>
            <a:r>
              <a:rPr lang="en-US" dirty="0" smtClean="0"/>
              <a:t> </a:t>
            </a:r>
            <a:r>
              <a:rPr lang="en-US" dirty="0" err="1" smtClean="0"/>
              <a:t>schurft</a:t>
            </a:r>
            <a:r>
              <a:rPr lang="en-US" dirty="0" smtClean="0"/>
              <a:t>)/ </a:t>
            </a:r>
            <a:r>
              <a:rPr lang="en-US" dirty="0" err="1" smtClean="0"/>
              <a:t>mak</a:t>
            </a:r>
            <a:r>
              <a:rPr lang="en-US" dirty="0" smtClean="0"/>
              <a:t>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kelijk</a:t>
            </a:r>
            <a:r>
              <a:rPr lang="en-US" dirty="0" smtClean="0"/>
              <a:t> te </a:t>
            </a:r>
            <a:r>
              <a:rPr lang="en-US" dirty="0" err="1" smtClean="0"/>
              <a:t>zien</a:t>
            </a:r>
            <a:r>
              <a:rPr lang="en-US" dirty="0" smtClean="0"/>
              <a:t> in </a:t>
            </a:r>
            <a:r>
              <a:rPr lang="en-US" dirty="0" err="1" smtClean="0"/>
              <a:t>afkrabsels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Erfelijke</a:t>
            </a:r>
            <a:r>
              <a:rPr lang="en-US" dirty="0" smtClean="0"/>
              <a:t> </a:t>
            </a:r>
            <a:r>
              <a:rPr lang="en-US" dirty="0" err="1" smtClean="0"/>
              <a:t>aanleg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Minder </a:t>
            </a:r>
            <a:r>
              <a:rPr lang="en-US" dirty="0" err="1" smtClean="0"/>
              <a:t>weerstand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Vaak</a:t>
            </a:r>
            <a:r>
              <a:rPr lang="en-US" dirty="0" smtClean="0"/>
              <a:t> </a:t>
            </a:r>
            <a:r>
              <a:rPr lang="en-US" dirty="0" err="1" smtClean="0"/>
              <a:t>rond</a:t>
            </a:r>
            <a:r>
              <a:rPr lang="en-US" dirty="0" smtClean="0"/>
              <a:t> de </a:t>
            </a:r>
            <a:r>
              <a:rPr lang="en-US" dirty="0" err="1" smtClean="0"/>
              <a:t>ogen</a:t>
            </a:r>
            <a:r>
              <a:rPr lang="en-US" dirty="0" smtClean="0"/>
              <a:t> en op </a:t>
            </a:r>
            <a:r>
              <a:rPr lang="en-US" dirty="0" err="1" smtClean="0"/>
              <a:t>poten</a:t>
            </a:r>
            <a:r>
              <a:rPr lang="en-US" dirty="0" smtClean="0"/>
              <a:t> kale </a:t>
            </a:r>
            <a:r>
              <a:rPr lang="en-US" dirty="0" err="1" smtClean="0"/>
              <a:t>plekken</a:t>
            </a:r>
            <a:r>
              <a:rPr lang="en-US" dirty="0" smtClean="0"/>
              <a:t>(</a:t>
            </a:r>
            <a:r>
              <a:rPr lang="en-US" dirty="0" err="1" smtClean="0"/>
              <a:t>voetjes</a:t>
            </a:r>
            <a:r>
              <a:rPr lang="en-US" dirty="0" smtClean="0"/>
              <a:t>),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zich</a:t>
            </a:r>
            <a:r>
              <a:rPr lang="en-US" dirty="0" smtClean="0"/>
              <a:t> </a:t>
            </a:r>
            <a:r>
              <a:rPr lang="en-US" dirty="0" err="1" smtClean="0"/>
              <a:t>uitbreiden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Zit in de </a:t>
            </a:r>
            <a:r>
              <a:rPr lang="en-US" dirty="0" err="1" smtClean="0"/>
              <a:t>haarzakjes</a:t>
            </a:r>
            <a:r>
              <a:rPr lang="en-US" dirty="0" smtClean="0"/>
              <a:t> van de </a:t>
            </a:r>
            <a:r>
              <a:rPr lang="en-US" dirty="0" err="1" smtClean="0"/>
              <a:t>huid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Vaak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dobermann</a:t>
            </a:r>
            <a:r>
              <a:rPr lang="en-US" dirty="0" smtClean="0"/>
              <a:t> pinschers/bobtails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Vaak</a:t>
            </a:r>
            <a:r>
              <a:rPr lang="en-US" dirty="0" smtClean="0"/>
              <a:t> </a:t>
            </a:r>
            <a:r>
              <a:rPr lang="en-US" dirty="0" err="1" smtClean="0"/>
              <a:t>bijkomende</a:t>
            </a:r>
            <a:r>
              <a:rPr lang="en-US" dirty="0" smtClean="0"/>
              <a:t> </a:t>
            </a:r>
            <a:r>
              <a:rPr lang="en-US" dirty="0" err="1" smtClean="0"/>
              <a:t>infecties</a:t>
            </a:r>
            <a:r>
              <a:rPr lang="en-US" dirty="0" smtClean="0"/>
              <a:t> in </a:t>
            </a:r>
            <a:r>
              <a:rPr lang="en-US" dirty="0" err="1" smtClean="0"/>
              <a:t>ernstige</a:t>
            </a:r>
            <a:r>
              <a:rPr lang="en-US" dirty="0" smtClean="0"/>
              <a:t> </a:t>
            </a:r>
            <a:r>
              <a:rPr lang="en-US" dirty="0" err="1" smtClean="0"/>
              <a:t>gevallen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Kan </a:t>
            </a:r>
            <a:r>
              <a:rPr lang="en-US" dirty="0" err="1" smtClean="0"/>
              <a:t>spontaan</a:t>
            </a:r>
            <a:r>
              <a:rPr lang="en-US" dirty="0" smtClean="0"/>
              <a:t> </a:t>
            </a:r>
            <a:r>
              <a:rPr lang="en-US" dirty="0" err="1" smtClean="0"/>
              <a:t>genezen</a:t>
            </a:r>
            <a:r>
              <a:rPr lang="en-US" dirty="0" smtClean="0"/>
              <a:t> in </a:t>
            </a:r>
            <a:r>
              <a:rPr lang="en-US" dirty="0" err="1" smtClean="0"/>
              <a:t>lichte</a:t>
            </a:r>
            <a:r>
              <a:rPr lang="en-US" dirty="0" smtClean="0"/>
              <a:t> </a:t>
            </a:r>
            <a:r>
              <a:rPr lang="en-US" dirty="0" err="1" smtClean="0"/>
              <a:t>gevallen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Therapie</a:t>
            </a:r>
            <a:r>
              <a:rPr lang="en-US" dirty="0" smtClean="0"/>
              <a:t>; </a:t>
            </a:r>
            <a:r>
              <a:rPr lang="en-US" dirty="0" err="1" smtClean="0"/>
              <a:t>wassingen</a:t>
            </a:r>
            <a:r>
              <a:rPr lang="en-US" dirty="0" smtClean="0"/>
              <a:t> met </a:t>
            </a:r>
            <a:r>
              <a:rPr lang="en-US" dirty="0" err="1" smtClean="0"/>
              <a:t>amitraz</a:t>
            </a:r>
            <a:r>
              <a:rPr lang="en-US" dirty="0" smtClean="0"/>
              <a:t> (</a:t>
            </a:r>
            <a:r>
              <a:rPr lang="en-US" dirty="0" err="1" smtClean="0"/>
              <a:t>ectodex</a:t>
            </a:r>
            <a:r>
              <a:rPr lang="en-US" dirty="0" smtClean="0"/>
              <a:t>) pas op </a:t>
            </a:r>
            <a:r>
              <a:rPr lang="en-US" dirty="0" err="1" smtClean="0"/>
              <a:t>giftig</a:t>
            </a:r>
            <a:r>
              <a:rPr lang="en-US" dirty="0" smtClean="0"/>
              <a:t>!!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  <p:pic>
        <p:nvPicPr>
          <p:cNvPr id="30724" name="Picture 2" descr="http://t1.gstatic.com/images?q=tbn:ANd9GcQf7WD4uJRgHNOL5R20M-dIYgQ_3cHkv3nC9EwsnU1Koniv97Zzs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88913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https://encrypted-tbn3.gstatic.com/images?q=tbn:ANd9GcRzlMG_5s0_L4sahhohAaB6TdoRazJsY-ydv4NJNRuRlcDFpj0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77323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Sarcoptes = scabies</a:t>
            </a:r>
            <a:endParaRPr lang="nl-NL" smtClean="0"/>
          </a:p>
        </p:txBody>
      </p:sp>
      <p:sp>
        <p:nvSpPr>
          <p:cNvPr id="317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Erge jeuk, veel last</a:t>
            </a:r>
          </a:p>
          <a:p>
            <a:pPr eaLnBrk="1" hangingPunct="1"/>
            <a:r>
              <a:rPr lang="en-US" smtClean="0"/>
              <a:t>Zit in diepere huidlagen</a:t>
            </a:r>
          </a:p>
          <a:p>
            <a:pPr eaLnBrk="1" hangingPunct="1"/>
            <a:r>
              <a:rPr lang="en-US" smtClean="0"/>
              <a:t>Graaft gangetjes in de huid</a:t>
            </a:r>
          </a:p>
          <a:p>
            <a:pPr eaLnBrk="1" hangingPunct="1"/>
            <a:r>
              <a:rPr lang="en-US" smtClean="0"/>
              <a:t>Vaak aan de buik/poten </a:t>
            </a:r>
          </a:p>
          <a:p>
            <a:pPr eaLnBrk="1" hangingPunct="1"/>
            <a:r>
              <a:rPr lang="en-US" smtClean="0"/>
              <a:t>Moeilijk aantoonbaar in afkrabsels</a:t>
            </a:r>
          </a:p>
          <a:p>
            <a:pPr eaLnBrk="1" hangingPunct="1"/>
            <a:r>
              <a:rPr lang="en-US" smtClean="0"/>
              <a:t>zoonose</a:t>
            </a:r>
            <a:endParaRPr lang="nl-NL" smtClean="0"/>
          </a:p>
        </p:txBody>
      </p:sp>
      <p:pic>
        <p:nvPicPr>
          <p:cNvPr id="31748" name="Picture 2" descr="http://www.companion.bayer.nl/_userfiles/images/Sarcopt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773238"/>
            <a:ext cx="3048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https://encrypted-tbn0.gstatic.com/images?q=tbn:ANd9GcR5Hp-9tGQKUWYI3wkqGxqq3RuReXg8xU1zSXEHh_dDNoygmGp-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365625"/>
            <a:ext cx="1752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cheyletiella</a:t>
            </a:r>
            <a:endParaRPr lang="nl-NL" smtClean="0"/>
          </a:p>
        </p:txBody>
      </p:sp>
      <p:pic>
        <p:nvPicPr>
          <p:cNvPr id="32771" name="Tijdelijke aanduiding voor inhoud 3" descr="cheyletiel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2413" y="2713038"/>
            <a:ext cx="1878012" cy="1577975"/>
          </a:xfrm>
        </p:spPr>
      </p:pic>
      <p:pic>
        <p:nvPicPr>
          <p:cNvPr id="32772" name="Picture 2" descr="https://encrypted-tbn1.gstatic.com/images?q=tbn:ANd9GcS3BlqGKLEdh-k4Sqf1p8PhtYKhbxKZOJo19aR5db-JJwpGeka14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7082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http://www.dierenkliniekwilhelminapark.nl/images/dierinfo/konijn/vachtmijt%20konijn%20schilfer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508500"/>
            <a:ext cx="2743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http://www.causus.be/bestanden/cheyletiellame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4581525"/>
            <a:ext cx="3143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cheyletiella</a:t>
            </a:r>
            <a:endParaRPr lang="nl-NL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Zitten</a:t>
            </a:r>
            <a:r>
              <a:rPr lang="en-US" dirty="0" smtClean="0"/>
              <a:t> in </a:t>
            </a:r>
            <a:r>
              <a:rPr lang="en-US" dirty="0" err="1" smtClean="0"/>
              <a:t>bovenste</a:t>
            </a:r>
            <a:r>
              <a:rPr lang="en-US" dirty="0" smtClean="0"/>
              <a:t> </a:t>
            </a:r>
            <a:r>
              <a:rPr lang="en-US" dirty="0" err="1" smtClean="0"/>
              <a:t>laag</a:t>
            </a:r>
            <a:r>
              <a:rPr lang="en-US" dirty="0" smtClean="0"/>
              <a:t> van de </a:t>
            </a:r>
            <a:r>
              <a:rPr lang="en-US" dirty="0" err="1" smtClean="0"/>
              <a:t>huid</a:t>
            </a:r>
            <a:r>
              <a:rPr lang="en-US" dirty="0" smtClean="0"/>
              <a:t>/</a:t>
            </a:r>
            <a:r>
              <a:rPr lang="en-US" dirty="0" err="1" smtClean="0"/>
              <a:t>vachtmijt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Meestal</a:t>
            </a:r>
            <a:r>
              <a:rPr lang="en-US" dirty="0" smtClean="0"/>
              <a:t>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jeuk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Doffe</a:t>
            </a:r>
            <a:r>
              <a:rPr lang="en-US" dirty="0" smtClean="0"/>
              <a:t> </a:t>
            </a:r>
            <a:r>
              <a:rPr lang="en-US" dirty="0" err="1" smtClean="0"/>
              <a:t>vacht</a:t>
            </a:r>
            <a:r>
              <a:rPr lang="en-US" dirty="0" smtClean="0"/>
              <a:t> met </a:t>
            </a:r>
            <a:r>
              <a:rPr lang="en-US" dirty="0" err="1" smtClean="0"/>
              <a:t>schilfers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“</a:t>
            </a:r>
            <a:r>
              <a:rPr lang="en-US" dirty="0" err="1" smtClean="0"/>
              <a:t>wandelende</a:t>
            </a:r>
            <a:r>
              <a:rPr lang="en-US" dirty="0" smtClean="0"/>
              <a:t> </a:t>
            </a:r>
            <a:r>
              <a:rPr lang="en-US" dirty="0" err="1" smtClean="0"/>
              <a:t>roos</a:t>
            </a:r>
            <a:r>
              <a:rPr lang="en-US" dirty="0" smtClean="0"/>
              <a:t>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Aantonen</a:t>
            </a:r>
            <a:r>
              <a:rPr lang="en-US" dirty="0" smtClean="0"/>
              <a:t> met </a:t>
            </a:r>
            <a:r>
              <a:rPr lang="en-US" dirty="0" err="1" smtClean="0"/>
              <a:t>plakbandmonster</a:t>
            </a:r>
            <a:r>
              <a:rPr lang="en-US" dirty="0" smtClean="0"/>
              <a:t>/</a:t>
            </a:r>
            <a:r>
              <a:rPr lang="en-US" dirty="0" err="1" smtClean="0"/>
              <a:t>ofs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Stofzuigmonster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nog</a:t>
            </a:r>
            <a:r>
              <a:rPr lang="en-US" dirty="0" smtClean="0"/>
              <a:t> al </a:t>
            </a:r>
            <a:r>
              <a:rPr lang="en-US" dirty="0" err="1" smtClean="0"/>
              <a:t>eens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konijnen</a:t>
            </a:r>
            <a:r>
              <a:rPr lang="en-US" dirty="0" smtClean="0"/>
              <a:t> </a:t>
            </a:r>
            <a:r>
              <a:rPr lang="en-US" dirty="0" err="1" smtClean="0"/>
              <a:t>gezien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Behandelen</a:t>
            </a:r>
            <a:r>
              <a:rPr lang="en-US" dirty="0" smtClean="0"/>
              <a:t> met </a:t>
            </a:r>
            <a:r>
              <a:rPr lang="en-US" dirty="0" err="1" smtClean="0"/>
              <a:t>vlooienshampoo</a:t>
            </a:r>
            <a:r>
              <a:rPr lang="en-US" dirty="0" smtClean="0"/>
              <a:t>/</a:t>
            </a:r>
            <a:r>
              <a:rPr lang="en-US" dirty="0" err="1" smtClean="0"/>
              <a:t>pipetten</a:t>
            </a:r>
            <a:endParaRPr lang="nl-NL" dirty="0"/>
          </a:p>
        </p:txBody>
      </p:sp>
      <p:pic>
        <p:nvPicPr>
          <p:cNvPr id="33796" name="Picture 2" descr="https://encrypted-tbn3.gstatic.com/images?q=tbn:ANd9GcRd_BzFwW6HPATHUuvZiE1FRz8O5NUVcL5yygzP5-z-yXdzi2vh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285273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AutoShape 4" descr="data:image/jpeg;base64,/9j/4AAQSkZJRgABAQAAAQABAAD/2wCEAAkGBhQSERQUExQVExUTGBwXFRcYExQeHBkWFxcVHR8UGxQaHygeFx4jGRgXHy8hIycpLCwsFx80NTAqNSYrLCkBCQoKDgwNFw8PGCkiHxwpKTAvKSkpKTUpKSkpLCkpKSkpKSkpKSwpKSwpKSksKSkpKSkpKSkpKSkpKSksKSkpKf/AABEIAFoAawMBIgACEQEDEQH/xAAbAAACAwEBAQAAAAAAAAAAAAADBAIFBgEAB//EADUQAAECBAQEAwcDBQEAAAAAAAECEQADEiEEMUFRBSJhcROBkQYyQrHB0fBSoeEUFSNygiT/xAAZAQACAwEAAAAAAAAAAAAAAAAAAQIEBQP/xAAfEQACAgMAAgMAAAAAAAAAAAAAAQIRAxIhIjEEUWH/2gAMAwEAAhEDEQA/APo8vjKTq3eLDD8UB1vGWnEagFtx9YrJ+M8O4UpPm4irs4mq8EJcNrj+Jik3ig/vaQVLUWCATGRxvtBMUaQyvWKf2lx6kyxLe684UW5OyM4rFHgwniRxM2ZNIZMxXK/6UgsR16dY7JAU8tYcKNLfpOh/mIYJAly0oIe1dwNdQR3u8d8MlctmIChzJI90G79t4vriSMlu3YqOCspQ1SWN9N+to3fAOGpSnlY9QPx/OKWTj0jFAzQaVEAkDJ/ijU4MhNweU3BitKos1MOVSjTLWUaYLxHEJTIWpRYJSS/aEfGvc/naMf7be0vif+eUatZxFwkWaW+Tk3MQ23dBmaSsxs9BUQcqyb7VfFvvAZboQqrmAWGd8/iLZ5ACLLiEvyBpIa1LaCK3imIK1VLLnMm19KmG8WKrhmPrFVKbIBy5vdnyHpHE4OYQ7Z9vrAkIv8umsFvu/wDzACPsuKWNIouIJfLWHsThJssssP8Am0M4Xh1bGKTkbstYq7KHD8LpdRzjI8Rl+JiVNzBGZ6x9C9o8UJMpWkY/gkuWZVQUTOWoqUm4YDJtFWvbzixi6zP+Rk8a+yPgLpHONSBmWFimnYPA8OhSCRkLnVSbbfYRacWw4CQpCXZ3UFKIUN0hhS2oeAS0nmLE1BxdLG3dx3iw2ULDcMwiZhWklLkZOoZKuGzBYuxif9uxEisS1KCZZFwotSuzXGln6vB+H4ZJCGAqUScy4UWBBJLWdxuSY1GKCUlIUAtRBKkA2pIJNRBZ3KR0g4/YKTXowGPxk1ZoViJlP6RQkkbcuevcR6Xg0IQ6AwyUb59jkY0HtBgPEpWUELACApJeoWAdz7wFnYWhGYlqioAKuFgApvl7ubvYiIxil6Q3KxCZhCqWAouFOEHqnZWtiIqeJ4UJlyjWkqU7oSC6b2BeLhUslLOVapD2GgIvcHbpAhgAplTFJS1uao8uwKbkDfygYIo0SAkgqD23u5/iBnDk+6CRoWEP40pfcEuGSW2rLhyIVm4dIJHig9hbyhWSPskyYVHufTtBJ+ITJlvlrAsNNCZgfu+loxPt77SVK8KWrPrbqYpz8nSNLK43+Io/aTjSsVNpD+Gg3bU9tWg2FwiiElNJbI3tf1DftFVgpZSBbVwpJFjlFhLxjHmqS9uWz9CNb3i3jWqozZy2dmiwOMJleGAlVV6agFFVgWX8XK/L2IhqRhgZKPdISokEMVAFgamIezWLEEm21VhQlM0E0qBuWLgq7P8AxlGnwapklRBuFrAKkgspgWsPeIBawdomzmJ8I4cUjmB5lS2U1iCroNSwtlQ5zEW+IUUzJgUlwDTTflJI5jozOX3g+E4MZYJSrNfug2FgKm6shjFZxviQQqYlZUSSEpfmYGqpkhipRIZztlELHQAyiutXKEILnVxYAaPewdnhL+jVNrEtI5RUtZUgKAD3KXdWTWEIzsR4dIoWEAFQKiQSDotPf00gUqci7rMpK3tSVkG5BpcBqnuLiCx0El4lIYINVI+FLKIL293m+cJKw1VTgoa7lNzsm+ZhQ8RSh0gqCnz+EjP3c3eHsNxJSwAqV4wUWH+SkEf6gZ3N7Q7GUmKExSxS7/CE6AZhwznd4r1YRYsUKtsD9DGgQUpdkFSlE5rFk7C19L7CK5cpbm9PR8oiFGw437WplAolmuYoaaekYkYZal1WUo5529YEJoDu7va7D1OccTjDmLtufvHOGNI6Tm5DSMOQLgjfoe2sNIwrsWbrcPuRraK48R5klXOb1JNQd+oL+kMYfiBGSqdmJYHS0dUcmWCFKdvECi24NvzONbwbiE5MtKVBMyUsFIFTkUqcnPlcnNQbK41z+BwstTeKlLqulaSAxIBsXD979YscPhkylOiYFV3FTAjzB+8DEa3A44gLmTrlRJKWDEkBkUlyAOh3bKKTGzgsKKaVEWUFqSC9ySmzBI7ud4Xx3FUoSEpWdwou7/IXJ9YzeP4t4jJJDJDBkEEm9yX5i/2hEifGMUpSiwCKjYO9t6sr7CKz+pmBYJILWZgzf6pF98onNxyVABa5tLkqDjN2ejTvCXiAG133d9L+rwAdmzy6g4UBZ2UHbVjcROTigkZa9bfMEeUAKHDjN7ku3eOEUbvqDkQdmhgx1OKLEPZjmAz7lsjAZ04A6HLQbDpEfGADpfLmvr2MRSoMOZXqPtBQFcI6C/ziCRHIQE0K8jvHhNiAMehgPYfHKDMo2JLdxn37Q8njq6QKj2IduxzEUiVNcRNaruDneEBYTuIkvUynzf55wuuYbaasD+8AVNcXHnlECuAA5Be+uv4TEkm8L1flonLX1vDAMlV7EdB59YYWtD8hVkAoLCRza207wj4hBvfvrBU4hmcAgefzgBhp+HSxKX0sfr5wKXNWw5SesRUoKLp3em7eQ0joxqtCQO8DELTE0kpIuC3pHOkPcbH+dXlAMYnmPl8hCROcdZNABHSY6IgPrEiJIdYkCxgX3gkzTtCAkptI5MWGAa416HL6x6UHH51gTwUB2PBUcjxhgHlrexv+aROU1zn0a/pAkiIzTeEAWaC7juCLZ9NIHWO0H+H83hZSY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33798" name="AutoShape 6" descr="data:image/jpeg;base64,/9j/4AAQSkZJRgABAQAAAQABAAD/2wCEAAkGBhISEBAQEBIQFRAQEg0UEA8PDhANDxAQFBQVFBUQFRQXHCYeFxkjGRQSHy8gIycpLCwsFR4xOjA2NTIrOCkBCQoKDgwNFw8PFykYFBgpKSkpKSkpKSkpKTEpKSkpKSk1KSkpKSkpKSkpKSkpKSkpKSkpKSkpKSkpKSkpKSkpKf/AABEIAFoAlwMBIgACEQEDEQH/xAAbAAACAwEBAQAAAAAAAAAAAAACAwABBAYFB//EADQQAAIBAgMFBAgHAQAAAAAAAAABAgMRBCExBRJBUXEiYYHBBiNScpGhsdETMjNCYrLwFP/EABkBAAIDAQAAAAAAAAAAAAAAAAEDAAIEBf/EACARAQEAAwACAgMBAAAAAAAAAAABAgMREiExQTJxkRP/2gAMAwEAAhEDEQA/AOSwkvWR97zO1wjyOLoR7a947PCPQyZji1RBqU+V7cg4oOSyFmRgm2Ax1WOYpoZEqUzTDTiZ4odAIHJXI0WgZogUE2JkNkKmyAz1DNM0VGJaDEAohBqAe4QWSvxb1+hye2Z9vV6HV4uWTOQ2o71JeAzX8pl8MlJveWb1f0ZC6azXXyZB5T6HVp0oJqnDjZylqzXhV5CMRTz8WPpZGG5eS0x42xZbYFOXd4hy0KnYkzdzPKI6NO2XIjVy0GwmLHwQpxGU5FuqnRLmsiUnr/sg5IAcZWJmTF4lRaXEFtlgsIk8yrE1HRpcwJAxiSURjQuRB48/GrJniS2LKqpVIvNP8vFnt453QWz+zCnOPen4PMfqhO7KyenH/wDJJSzTyfkyzvHg4Smm0rO7042IaOM/+vWrEU+1lzYW4MrrtvxIcrGtioIauHUpJA4i6WRczFbQMol05XQViLEtFRgHICLCHDYuzQxzBhIveCFnpkrU03drMVKFzXUYmbLKFU6Y1IGKGOOlgLTEtxFTRpksjLWJPY3087HaMfsRXotezL+yf2EYvNM9D0doeqqPnKCXzZo1s278W7D0Lq1tCjdg4Z9bkHsJOIh2n1K3DZi6FpO6zTaaet0xFjlYuoUkHZNFNBwRcZQKFmSUR7FTRDIzygC4DdC1EIlxZbkHuguJFaW0BKmaVECYQkKUQyboTRBpUjDXkbKp59eQcVazVFc97YNG1FfyqSfwyPFgr3OtwuH3VSh7MVf3nmzTq+WTdeYjo07SIalCzZRo4yPV9Idm7ydaPSqlwfCfR8Tmp0z6FvKS3lZxks09GnwOV2zsn8J3WdOTe6+X8X3mHdq8b5Ru07fKcrwZIqMh9SmIkrCfo6UzeKYtVM7dwTZDJVMuJGiJEXEwJF3KIpaHdKlEYRr5BVL3QJjrCqzD9j30yV5Hn1Hmaq8jIo3YyFvR2Lg9+or6R7Uui0X0Olw0bzcnxuZNl4J0qSbVpVLSfdH9q+p6uEpZGrXjxi3Z+V9I45kMu1cbuWS1b+CIaPAjye3sDaCt+G2rO+63wfsnqVqacXCSvB6x435rvONwD+TO3louiJtwnf2rpyv8cjtXZbpvnCX5J2y6PvPInE7utFOlWTzW63Z5q/M4yujm7MJheR0teflPbLuk4jCSQo+FuITZc0DMi3QyeRIl2y+BcEFVTRJB2zKqICFykZqzNNjPVRaBXn1meh6PbMU5ucl6um07P90+EfMxVEdVsmNsNStxUm7ZXd3mP1ztJ2XmJ9TNjnNRi29Erg0UZ9ufprqbsY52Vc7j8Y5zbfPLoQzSXa8fuWaC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33799" name="AutoShape 8" descr="data:image/jpeg;base64,/9j/4AAQSkZJRgABAQAAAQABAAD/2wCEAAkGBhISEBAQEBIQFRAQEg0UEA8PDhANDxAQFBQVFBUQFRQXHCYeFxkjGRQSHy8gIycpLCwsFR4xOjA2NTIrOCkBCQoKDgwNFw8PFykYFBgpKSkpKSkpKSkpKTEpKSkpKSk1KSkpKSkpKSkpKSkpKSkpKSkpKSkpKSkpKSkpKSkpKf/AABEIAFoAlwMBIgACEQEDEQH/xAAbAAACAwEBAQAAAAAAAAAAAAACAwABBAYFB//EADQQAAIBAgMFBAgHAQAAAAAAAAABAgMRBCExBRJBUXEiYYHBBiNScpGhsdETMjNCYrLwFP/EABkBAAIDAQAAAAAAAAAAAAAAAAEDAAIEBf/EACARAQEAAwACAgMBAAAAAAAAAAABAgMREiExQTJxkRP/2gAMAwEAAhEDEQA/AOSwkvWR97zO1wjyOLoR7a947PCPQyZji1RBqU+V7cg4oOSyFmRgm2Ax1WOYpoZEqUzTDTiZ4odAIHJXI0WgZogUE2JkNkKmyAz1DNM0VGJaDEAohBqAe4QWSvxb1+hye2Z9vV6HV4uWTOQ2o71JeAzX8pl8MlJveWb1f0ZC6azXXyZB5T6HVp0oJqnDjZylqzXhV5CMRTz8WPpZGG5eS0x42xZbYFOXd4hy0KnYkzdzPKI6NO2XIjVy0GwmLHwQpxGU5FuqnRLmsiUnr/sg5IAcZWJmTF4lRaXEFtlgsIk8yrE1HRpcwJAxiSURjQuRB48/GrJniS2LKqpVIvNP8vFnt453QWz+zCnOPen4PMfqhO7KyenH/wDJJSzTyfkyzvHg4Smm0rO7042IaOM/+vWrEU+1lzYW4MrrtvxIcrGtioIauHUpJA4i6WRczFbQMol05XQViLEtFRgHICLCHDYuzQxzBhIveCFnpkrU03drMVKFzXUYmbLKFU6Y1IGKGOOlgLTEtxFTRpksjLWJPY3087HaMfsRXotezL+yf2EYvNM9D0doeqqPnKCXzZo1s278W7D0Lq1tCjdg4Z9bkHsJOIh2n1K3DZi6FpO6zTaaet0xFjlYuoUkHZNFNBwRcZQKFmSUR7FTRDIzygC4DdC1EIlxZbkHuguJFaW0BKmaVECYQkKUQyboTRBpUjDXkbKp59eQcVazVFc97YNG1FfyqSfwyPFgr3OtwuH3VSh7MVf3nmzTq+WTdeYjo07SIalCzZRo4yPV9Idm7ydaPSqlwfCfR8Tmp0z6FvKS3lZxks09GnwOV2zsn8J3WdOTe6+X8X3mHdq8b5Ru07fKcrwZIqMh9SmIkrCfo6UzeKYtVM7dwTZDJVMuJGiJEXEwJF3KIpaHdKlEYRr5BVL3QJjrCqzD9j30yV5Hn1Hmaq8jIo3YyFvR2Lg9+or6R7Uui0X0Olw0bzcnxuZNl4J0qSbVpVLSfdH9q+p6uEpZGrXjxi3Z+V9I45kMu1cbuWS1b+CIaPAjye3sDaCt+G2rO+63wfsnqVqacXCSvB6x435rvONwD+TO3louiJtwnf2rpyv8cjtXZbpvnCX5J2y6PvPInE7utFOlWTzW63Z5q/M4yujm7MJheR0teflPbLuk4jCSQo+FuITZc0DMi3QyeRIl2y+BcEFVTRJB2zKqICFykZqzNNjPVRaBXn1meh6PbMU5ucl6um07P90+EfMxVEdVsmNsNStxUm7ZXd3mP1ztJ2XmJ9TNjnNRi29Erg0UZ9ufprqbsY52Vc7j8Y5zbfPLoQzSXa8fuWaC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Otodectes=oormijt</a:t>
            </a:r>
            <a:endParaRPr lang="nl-NL" smtClean="0"/>
          </a:p>
        </p:txBody>
      </p:sp>
      <p:sp>
        <p:nvSpPr>
          <p:cNvPr id="348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Nestinfectie</a:t>
            </a:r>
          </a:p>
          <a:p>
            <a:pPr eaLnBrk="1" hangingPunct="1"/>
            <a:r>
              <a:rPr lang="en-US" smtClean="0"/>
              <a:t>Erge jeuk oren/kop</a:t>
            </a:r>
          </a:p>
          <a:p>
            <a:pPr eaLnBrk="1" hangingPunct="1"/>
            <a:r>
              <a:rPr lang="en-US" smtClean="0"/>
              <a:t>Veel bruine smeer</a:t>
            </a:r>
          </a:p>
          <a:p>
            <a:pPr eaLnBrk="1" hangingPunct="1"/>
            <a:r>
              <a:rPr lang="en-US" smtClean="0"/>
              <a:t>Goed te zien met</a:t>
            </a:r>
          </a:p>
          <a:p>
            <a:pPr eaLnBrk="1" hangingPunct="1"/>
            <a:r>
              <a:rPr lang="en-US" smtClean="0"/>
              <a:t>Otoscoop(witte knopjes)</a:t>
            </a:r>
          </a:p>
          <a:p>
            <a:pPr eaLnBrk="1" hangingPunct="1"/>
            <a:r>
              <a:rPr lang="en-US" smtClean="0"/>
              <a:t>Behandeling oorzalf met ivermectine</a:t>
            </a:r>
          </a:p>
          <a:p>
            <a:pPr eaLnBrk="1" hangingPunct="1"/>
            <a:r>
              <a:rPr lang="en-US" smtClean="0"/>
              <a:t>(stronghold)</a:t>
            </a:r>
            <a:endParaRPr lang="nl-NL" smtClean="0"/>
          </a:p>
        </p:txBody>
      </p:sp>
      <p:pic>
        <p:nvPicPr>
          <p:cNvPr id="34820" name="Picture 2" descr="https://encrypted-tbn0.gstatic.com/images?q=tbn:ANd9GcR0c6oLjRiApTM6dLqRnAIdiXsW_G3gfd0OhEQ7AlNYWQtwnYJI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154363"/>
            <a:ext cx="172878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https://encrypted-tbn3.gstatic.com/images?q=tbn:ANd9GcSpadr0PyzpVeTgrUt266qm2GNl7uRHBOectl97Q2Rkyu9pbPor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268413"/>
            <a:ext cx="21526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http://dier-en-natuur.infonu.nl/artikel-fotos/cookiehappy/5941207449-thum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628775"/>
            <a:ext cx="1905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schimmelinfectie</a:t>
            </a:r>
            <a:endParaRPr lang="nl-NL" smtClean="0"/>
          </a:p>
        </p:txBody>
      </p:sp>
      <p:pic>
        <p:nvPicPr>
          <p:cNvPr id="35843" name="Tijdelijke aanduiding voor inhoud 3" descr="schimmelinfectie k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8038" y="1412875"/>
            <a:ext cx="3287712" cy="2276475"/>
          </a:xfrm>
        </p:spPr>
      </p:pic>
      <p:pic>
        <p:nvPicPr>
          <p:cNvPr id="35844" name="Picture 2" descr="http://www.diernet.nl/jmsitedata/images/stories/hond/huid/ringworm-neck-per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213100"/>
            <a:ext cx="27432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http://t2.gstatic.com/images?q=tbn:ANd9GcTItH0BsMu5vAwFQKbrqGi9_JqlvARGLgCnzvebQsywN0oJ_5s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773238"/>
            <a:ext cx="1466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http://t0.gstatic.com/images?q=tbn:ANd9GcRVaDzIQC2dhQjcsfuZ9ZcsF7gaJKKU5KDhwtnjeuXkKjkK7sh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1700213"/>
            <a:ext cx="2286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8" descr="http://www.dapnoordwestfriesland.nl/Plaatjes/schimmelho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3716338"/>
            <a:ext cx="30003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schimmels</a:t>
            </a:r>
            <a:endParaRPr lang="nl-NL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Zoonose</a:t>
            </a:r>
            <a:r>
              <a:rPr lang="en-US" dirty="0" smtClean="0"/>
              <a:t>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Dragers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aanwezig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Meest</a:t>
            </a:r>
            <a:r>
              <a:rPr lang="en-US" dirty="0" smtClean="0"/>
              <a:t> </a:t>
            </a:r>
            <a:r>
              <a:rPr lang="en-US" dirty="0" err="1" smtClean="0"/>
              <a:t>aangetroffen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langharige</a:t>
            </a:r>
            <a:r>
              <a:rPr lang="en-US" dirty="0" smtClean="0"/>
              <a:t> </a:t>
            </a:r>
            <a:r>
              <a:rPr lang="en-US" dirty="0" err="1" smtClean="0"/>
              <a:t>jonge</a:t>
            </a:r>
            <a:r>
              <a:rPr lang="en-US" dirty="0" smtClean="0"/>
              <a:t> </a:t>
            </a:r>
            <a:r>
              <a:rPr lang="en-US" dirty="0" err="1" smtClean="0"/>
              <a:t>katten</a:t>
            </a:r>
            <a:r>
              <a:rPr lang="en-US" dirty="0" smtClean="0"/>
              <a:t>, </a:t>
            </a:r>
            <a:r>
              <a:rPr lang="en-US" dirty="0" err="1" smtClean="0"/>
              <a:t>vaak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kop </a:t>
            </a:r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over </a:t>
            </a:r>
            <a:r>
              <a:rPr lang="en-US" dirty="0" err="1" smtClean="0"/>
              <a:t>hele</a:t>
            </a:r>
            <a:r>
              <a:rPr lang="en-US" dirty="0" smtClean="0"/>
              <a:t> </a:t>
            </a:r>
            <a:r>
              <a:rPr lang="en-US" dirty="0" err="1" smtClean="0"/>
              <a:t>lichaam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Diagnose ; </a:t>
            </a:r>
            <a:r>
              <a:rPr lang="en-US" dirty="0" err="1" smtClean="0"/>
              <a:t>dmv</a:t>
            </a:r>
            <a:r>
              <a:rPr lang="en-US" dirty="0" smtClean="0"/>
              <a:t> </a:t>
            </a:r>
            <a:r>
              <a:rPr lang="en-US" dirty="0" err="1" smtClean="0"/>
              <a:t>schimmelkweek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Therapie</a:t>
            </a:r>
            <a:r>
              <a:rPr lang="en-US" dirty="0" smtClean="0"/>
              <a:t>  is heel </a:t>
            </a:r>
            <a:r>
              <a:rPr lang="en-US" dirty="0" err="1" smtClean="0"/>
              <a:t>intensief</a:t>
            </a:r>
            <a:r>
              <a:rPr lang="en-US" dirty="0" smtClean="0"/>
              <a:t> en </a:t>
            </a:r>
            <a:r>
              <a:rPr lang="en-US" dirty="0" err="1" smtClean="0"/>
              <a:t>langdurig</a:t>
            </a:r>
            <a:r>
              <a:rPr lang="en-US" dirty="0" smtClean="0"/>
              <a:t> ; </a:t>
            </a:r>
            <a:r>
              <a:rPr lang="en-US" dirty="0" err="1" smtClean="0"/>
              <a:t>ook</a:t>
            </a:r>
            <a:r>
              <a:rPr lang="en-US" dirty="0" smtClean="0"/>
              <a:t> de </a:t>
            </a:r>
            <a:r>
              <a:rPr lang="en-US" dirty="0" err="1" smtClean="0"/>
              <a:t>omgeving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behandeld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Scheren</a:t>
            </a:r>
            <a:r>
              <a:rPr lang="en-US" dirty="0" smtClean="0"/>
              <a:t>/</a:t>
            </a:r>
            <a:r>
              <a:rPr lang="en-US" dirty="0" err="1" smtClean="0"/>
              <a:t>wassingen</a:t>
            </a:r>
            <a:r>
              <a:rPr lang="en-US" dirty="0" smtClean="0"/>
              <a:t>/ </a:t>
            </a:r>
            <a:r>
              <a:rPr lang="en-US" dirty="0" err="1" smtClean="0"/>
              <a:t>antischimmel</a:t>
            </a:r>
            <a:r>
              <a:rPr lang="en-US" dirty="0" smtClean="0"/>
              <a:t> </a:t>
            </a:r>
            <a:r>
              <a:rPr lang="en-US" dirty="0" err="1" smtClean="0"/>
              <a:t>medicatie</a:t>
            </a:r>
            <a:r>
              <a:rPr lang="en-US" dirty="0" smtClean="0"/>
              <a:t> </a:t>
            </a:r>
            <a:r>
              <a:rPr lang="en-US" dirty="0" err="1" smtClean="0"/>
              <a:t>weken</a:t>
            </a:r>
            <a:r>
              <a:rPr lang="en-US" dirty="0" smtClean="0"/>
              <a:t> </a:t>
            </a:r>
            <a:r>
              <a:rPr lang="en-US" dirty="0" err="1" smtClean="0"/>
              <a:t>lang</a:t>
            </a:r>
            <a:r>
              <a:rPr lang="en-US" dirty="0" smtClean="0"/>
              <a:t> (</a:t>
            </a:r>
            <a:r>
              <a:rPr lang="en-US" dirty="0" err="1" smtClean="0"/>
              <a:t>tabletten</a:t>
            </a:r>
            <a:r>
              <a:rPr lang="en-US" dirty="0" smtClean="0"/>
              <a:t> of </a:t>
            </a:r>
            <a:r>
              <a:rPr lang="en-US" dirty="0" err="1" smtClean="0"/>
              <a:t>vloeistof</a:t>
            </a:r>
            <a:r>
              <a:rPr lang="en-US" dirty="0" smtClean="0"/>
              <a:t>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Schimmelkweek</a:t>
            </a:r>
            <a:r>
              <a:rPr lang="en-US" dirty="0" smtClean="0"/>
              <a:t>; </a:t>
            </a:r>
            <a:r>
              <a:rPr lang="en-US" dirty="0" err="1" smtClean="0"/>
              <a:t>praktijktest</a:t>
            </a:r>
            <a:r>
              <a:rPr lang="en-US" dirty="0" smtClean="0"/>
              <a:t> </a:t>
            </a:r>
            <a:r>
              <a:rPr lang="en-US" dirty="0" err="1" smtClean="0"/>
              <a:t>duurt</a:t>
            </a:r>
            <a:r>
              <a:rPr lang="en-US" dirty="0" smtClean="0"/>
              <a:t> 11 </a:t>
            </a:r>
            <a:r>
              <a:rPr lang="en-US" dirty="0" err="1" smtClean="0"/>
              <a:t>dagen</a:t>
            </a:r>
            <a:r>
              <a:rPr lang="en-US" dirty="0" smtClean="0"/>
              <a:t>,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twijfel</a:t>
            </a:r>
            <a:r>
              <a:rPr lang="en-US" dirty="0" smtClean="0"/>
              <a:t> </a:t>
            </a:r>
            <a:r>
              <a:rPr lang="en-US" dirty="0" err="1" smtClean="0"/>
              <a:t>tandenborstelmethode</a:t>
            </a:r>
            <a:endParaRPr lang="nl-NL" dirty="0"/>
          </a:p>
        </p:txBody>
      </p:sp>
      <p:pic>
        <p:nvPicPr>
          <p:cNvPr id="37891" name="Tijdelijke aanduiding voor inhoud 3" descr="schimmelkwe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2930525"/>
            <a:ext cx="1828800" cy="1865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teken</a:t>
            </a:r>
            <a:endParaRPr lang="nl-NL" dirty="0"/>
          </a:p>
        </p:txBody>
      </p:sp>
      <p:pic>
        <p:nvPicPr>
          <p:cNvPr id="4" name="Tijdelijke aanduiding voor inhoud 3" descr="Teken_kle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19597" y="1772816"/>
            <a:ext cx="3224403" cy="3838575"/>
          </a:xfrm>
        </p:spPr>
      </p:pic>
      <p:pic>
        <p:nvPicPr>
          <p:cNvPr id="1026" name="Picture 2" descr="http://upload.wikimedia.org/wikipedia/commons/thumb/8/86/Tick_male_size_comparison_%28aka%29.jpg/220px-Tick_male_size_comparison_%28aka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2095500" cy="1257301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f/f4/Teek4.jpg/220px-Teek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149080"/>
            <a:ext cx="2095500" cy="628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Levenscyclus</a:t>
            </a:r>
            <a:r>
              <a:rPr lang="en-US" dirty="0" smtClean="0"/>
              <a:t> </a:t>
            </a:r>
            <a:r>
              <a:rPr lang="en-US" dirty="0" err="1" smtClean="0"/>
              <a:t>teek</a:t>
            </a:r>
            <a:endParaRPr lang="nl-NL" dirty="0"/>
          </a:p>
        </p:txBody>
      </p:sp>
      <p:pic>
        <p:nvPicPr>
          <p:cNvPr id="4" name="Tijdelijke aanduiding voor inhoud 3" descr="levenscyclus tee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0682" y="2920075"/>
            <a:ext cx="2762636" cy="18862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Huid pathologie</a:t>
            </a:r>
            <a:endParaRPr lang="nl-NL" smtClean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Collerettes</a:t>
            </a:r>
            <a:r>
              <a:rPr lang="en-US" dirty="0" smtClean="0"/>
              <a:t>=  </a:t>
            </a:r>
            <a:r>
              <a:rPr lang="en-US" dirty="0" err="1" smtClean="0"/>
              <a:t>schilferend</a:t>
            </a:r>
            <a:r>
              <a:rPr lang="en-US" dirty="0" smtClean="0"/>
              <a:t> </a:t>
            </a:r>
            <a:r>
              <a:rPr lang="en-US" dirty="0" err="1" smtClean="0"/>
              <a:t>randje</a:t>
            </a:r>
            <a:r>
              <a:rPr lang="en-US" dirty="0"/>
              <a:t> </a:t>
            </a:r>
            <a:r>
              <a:rPr lang="en-US" dirty="0" err="1" smtClean="0"/>
              <a:t>waarbij</a:t>
            </a:r>
            <a:r>
              <a:rPr lang="en-US" dirty="0" smtClean="0"/>
              <a:t> de </a:t>
            </a:r>
            <a:r>
              <a:rPr lang="en-US" dirty="0" err="1" smtClean="0"/>
              <a:t>schilfer</a:t>
            </a:r>
            <a:r>
              <a:rPr lang="en-US" dirty="0" smtClean="0"/>
              <a:t> </a:t>
            </a:r>
            <a:r>
              <a:rPr lang="en-US" dirty="0" err="1" smtClean="0"/>
              <a:t>nog</a:t>
            </a:r>
            <a:r>
              <a:rPr lang="en-US" dirty="0" smtClean="0"/>
              <a:t> vast zit</a:t>
            </a:r>
            <a:endParaRPr lang="nl-NL" dirty="0"/>
          </a:p>
        </p:txBody>
      </p:sp>
      <p:pic>
        <p:nvPicPr>
          <p:cNvPr id="5124" name="Tijdelijke aanduiding voor inhoud 8" descr="collerette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635250"/>
            <a:ext cx="4040188" cy="3030538"/>
          </a:xfrm>
        </p:spPr>
      </p:pic>
      <p:sp>
        <p:nvSpPr>
          <p:cNvPr id="5125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collerettes</a:t>
            </a:r>
            <a:endParaRPr lang="nl-NL" smtClean="0"/>
          </a:p>
        </p:txBody>
      </p:sp>
      <p:pic>
        <p:nvPicPr>
          <p:cNvPr id="5126" name="Tijdelijke aanduiding voor inhoud 9" descr="collerett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2965450"/>
            <a:ext cx="3024188" cy="2051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tekenbeet</a:t>
            </a:r>
            <a:endParaRPr lang="nl-NL" dirty="0"/>
          </a:p>
        </p:txBody>
      </p:sp>
      <p:pic>
        <p:nvPicPr>
          <p:cNvPr id="4" name="Tijdelijke aanduiding voor inhoud 3" descr="tekenbe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3364833"/>
            <a:ext cx="2135480" cy="31741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verwijder</a:t>
            </a:r>
            <a:r>
              <a:rPr lang="en-US" dirty="0" smtClean="0"/>
              <a:t> je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teek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teek  op de hu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556792"/>
            <a:ext cx="2143125" cy="2143125"/>
          </a:xfrm>
        </p:spPr>
      </p:pic>
      <p:sp>
        <p:nvSpPr>
          <p:cNvPr id="86018" name="AutoShape 2" descr="data:image/jpeg;base64,/9j/4AAQSkZJRgABAQAAAQABAAD/2wCEAAkGBxQTEhUUExQVFRUXGBcYGBgWGBUYGxwXFxgXHBcZGBUaHCggGBwlHBYYITEhJSkrLi4uGB8zODMsNygtLisBCgoKDg0OGxAQGywkHyQsLCwsLCwsLCwsLCwsLCwsLCwsLCwsLCwsLCwsLCwsLCwsLCwsLCwsLCwsLCwsLCwsLP/AABEIAL8BBwMBIgACEQEDEQH/xAAcAAACAgMBAQAAAAAAAAAAAAAEBQAGAgMHAQj/xABJEAABAwIEAwQGBwUFBgcBAAABAAIRAyEEEjFBBVFhBiJxgRMykaGx0QdCUmLB4fAUIzVycySCkqLxM1STssPTNENjg8LS4hb/xAAaAQACAwEBAAAAAAAAAAAAAAACAwABBAUG/8QAKhEAAgIBBAECBgIDAAAAAAAAAAECEQMEEiExQRNRBSIyYXGBM6EUFSP/2gAMAwEAAhEDEQA/AOnUwtTytgetFeos9nUS5Ma1YAJXi6krZWqIKsUmeQdCFFY7QUZBhUDiFDK4rqGMoSqrxfhkg2WFycJ34Onp8iSplIqtQdenKcYzClpS+rTW7HO+UBqcSkhJUbCxTDEUZQDgtkZWebz4XjlR4oooiEkUUUUIRRRRQhFFFFCEUUUUIRRRRQhFZvo0/imD/qj4FVlWf6M/4pg/6o+BUIfUS9heqIAjGEl4z2hbQdkDC9wEuggATp5/NPAue9rHRia3XJ/yNS8snFcGTV5ZY4XEufBuKsxFMVGSLkEHUEbH2hHFVT6OGf2d551Xe5rVa0cHcU2PxScoJsi8K9SrD9oaLntpguzOMCRab/JW5JdlynGLpsaqKKKwxS90LRVcs6pWhzlkbOwkDPBWl7ESXLFzkqhlgb6CWY3CApxUegcS+UM4pouLdlL4twyZsqrjMIWnSy6Pi4SDiGEBWWMnifHRtx5OKZRqtNAYmjuFYcdg8p6JbUpLo4sqfKEanTRyLgRleIzFYfcINbE7PPZcbxypkUUUViyL2V4ooQiii9ChDxRZBijmQoXTqzFRRRQois/0Z/xTB/1R8CqwrP8ARn/FMH/VHwKhD6kUUUQBEXPO2X/iKngz/lC6Iue9txFd/VrPgUnN9Jg+Ifxfsf8AYCnGCZ1dUP8AmI/BWFKOx9PLgqA+7P8AiJP4pwmQ+lGrCqgvwasQ/K1x5An2Bc44Mf7Vhv5v/iV0DjLooVT9x3wKoXAWTjKA5Zj7GOScv1RMerf/AFgjpCiii0nRK+6pK0vWptZeuqSsT47OzFquDFxWh9RZPehnuSmxiMK9WbIV5WZ3KFrPS2w1QNiErrhGV36peX3WWb5GroBxDQdkuqcMzGyaVzcrUcZkBG53V45NPgjm0uCr47CZTGqRYmlBVwrgOSTiuHGWQunp83hmDWKM4X5QkUUUW4456At1LCuOgKY9lsJ6XENbANib9FeX8HLRYBs7bIJSaNGLHGStlAPC3Ny5rSpiMFkjf8tlccbwy19N+h5+CUYrAkS0j9aAjySt7vk1LHCuBK6jaRotNWnIR2FpkEsIvfXpqtjsIdQLbjkpvpjHiU42JHNUdTVho9najnjuEMP1o2WWIwFKg59KqS50S12xB/FN3+TF6KTplZKs/wBGf8Uwf9UfAqu12QVYvoz/AIpg/wCqPgUZnkqdH1KAooogLIucdt62eu+L5Q1nmBJ95jyV345xMUKc/XMhg68z0Cp3Z/hpxFcOdJYw53nm6Za3xJuUnK7+VHP1j9RrEvfkvHDKGSjTZ9ljR7AJRKylRNN6VKhZ2hMYar/KR7bKmdlWTjm/dY8+4D8Vce0o/s1XwHxCrHYelOJqu+zTA83O/wDyUjJ/Ijn51epgi8KL1RaToFT9O06n2Aod8DRwPgsPShp2A5/qy3dcocOY/Ea+5XOEZLkfjySh0CuxAGqGrVpBR9Q092e9C1MKx/q+wfmsktO/DNkdR7oBqVrQga1VHVuGwfW9h/AoB+FEwS8eXxSJafJ7DVqcfuLsRiEurYm6sjeCU/rPJ35IyjwjDC4aCfGT7EC0ORvkj1sF0UcuJ0BRGG4LWqbNA5ucAuh4fA09PRjxy/ijP2JjdGNg9PitENCl2zPLVt9FN4f2LaYNWoI5D4Stvarg2Ho4UsZTaHO+tqVbPQgAmGgRpEBUfjmNFVzgPVAIC0LDGK4Ry/iGt9KHL5ZyCu2HEdVrR/GcPkqHkUAmxdokJKUU0WX6PaRdjaYBgwT8F30cKa9gzATHJcJ+jGi52OZlMQCfgvo/C1AQJueag+LaRUa3A2uJESOoVb4x2XqU9BLdh0XV6tAG4HwS6vRBOU28bhU4JjFkZxvF8EAhxzd3UCNNj1hNuD0GtPqtMj2g6jyKc8ZweVxYJkSWjm06t8RsqJxHiXoqjgw6xHQ722nXxSGtrNEG5cFq4vj2UGlswCJbvlJnunpt7Fy7i+MNVxJ8kXjuLOreubpLWkFHFtvkmSKhA1OfOqsf0ZfxXB/1R8Cq49u4Vl+jT+KYP+qPgU0xSTvk+o0HxXiDaFMveejW7k8kWSuecbx7sTiIbcTkpjz189fYk5J7UZdTm9OPHb6MqVOtjax57n6rG/rQbq88PwLaLAxgsNTuSdXHr8lhwnANoUwxvi47uduSjFIQrl9lafT7Ful9TIopCiYagHjjow9X+R3wSPsAz91VPOoB7Gj5px2idGGq/wAp96X9hWf2YnnUd7oH4JT/AJEY586mP4ZYVF6onGwT4jhrSNGjwugH8HE6lpHIo5rHn7q2OoECSbJgdUIa2DqiQIe3rY+1BVpcIl1K+4t7VaiWi0z12lKsbiWN3nmAFTLTvoqmKNdjhIDmk+tciN0DTxj5JykC+htG/X4qxY3HUqXeLS3NvOYn+4k9fFMc+ADryg9bfmh4RdNnlHGMqCDp1Ewf14LdVwZIBY4kbFpzCP5Tf2IbGcNJcHM8Ncp6+a2seaY+s3yjzkKyuhtharmCC73fmjqWJqTsRsNv9Uip8ZBOVwa4HRxtI+64ao30jSLGIHNSynwrJ2r4nkp5B67vcFSXaIviGINSoTNtB4ISqVH7nkdZqHmy348Fe45hA4KsVsE5qtmOfJQeIaIWJZXGTS6Olpc8oRSLN9CvDCalWqQCAAwAmL6rtdJloiPMKl/R7w9tHCtBAl/edzBKtBc1pALo8itserOxF2hpTd4jbmh8Y2fLmD8VpJIkghyrvHu1LGNLWkg7/kqlJRVsZGDk6Qr7c4tpp9095t8w1HOFxbi2KcXkk33/AF+tVdOLcYa+Tmnn81SOLs7x93gfikxalKzVKEoQ47BHVZvusi7MhwsmgptGZZG+zdSYV0f6Nez7f2nD1xILaolv2RB56/rqk3ZPsw+uBVtlG3MDWei6d2XohtWllEd6HDQiOfuVcsZLalReeO1S3D1SNcp99vxVA7L4lox1JrvrBwHiGyF0fF0BUY5h0cCPauRcZ4dUp1JEtqUyCCNZGjh0SMnEkzkar5csZvo7ECvVUuAdsQ9obWYRUie6LOA3AMexOB2gpH7fsA+JTd6NSzQfkaqFLRx2hIBflJ+0CPfomEg3FwrTT6DjJPplb7V4pzy3C0hL3wXcgNp+J6DqnfC8EKNJlMXDRE8zqT5lVzgeJB4jXDvWLXZfBrgCB5R7Fbigx8vcIwLc3kf4IovFE00COlVa3WT4SVjW4jOjXO6AO+SDw9N5ZmIy/rwWDcQzRz2+GaPhMpoTfueYzGOiDA6ae0BLS8uBygHqCdPHRa8Q1oMmoANbWHuknkk5qEkta5xaeVonQRyQMOJliTR9JBquLxcBmg8SLpgGNZJEZp6T77pYxmXk49NBy5BSvnz2BLjcXECAJuTG6CxtDimxx9bU/a2HQL2k8Fxa2DEAkXHkEIym/mDbQubE776I/Cu9EzVknqLq0UzIcNpuALmAidIi/MEKu8ZwbaE5HuLX/VJkDnB1TerxEvaWMdOoc9ug6Dafmq9xWuXugx3QGiOiJcnL+KZfTw8eeAJiExlSAiibJRxCpNkvPPbE8zhhukBkyZRXZ/h5xGJYyCRIc6PshC1DAVx7C0PRNNR7f9pEG4MDkfwWTFC5Hb0uPfM6JQpCAA1pi24PmN1KrY9aR4XHlK10cSHCQdtyPcqn2s7TuaMjCQOZ73um3kt8pqKO1CDk6QJ2j7VFmZlNxF9d/MfmqDjOL1H/AFg79dVjxLHekPeIPmklVo2Ky1vds6MUsceAitiydRHVC1KmYRrGi1PcRuiuF0sz77XTVFLozTyuTpgJCadn8EH1WNqghjt9N9j5p3wzsqKznve70dNh7889gPFEVMM1rH0WguZmlhPrNg7HlFoROXBhy5seJ3JnRcFQFNncADQOgjnbZZ8P4vROLw7ab8znVA0gDT+Yiyobq1So0B7zAtBNpG8frdHcE/cVadfKTkdImwcRoAYMKbm+jnz+JrdSR3ZL+K8Ip1x3xDho4WI+Y6FUHDfSs+o8sZg2kif/ADzt/wC0rDhe2mYwaQadx6S49rQh4kdR41OPK4Z5W7JVNBUY4bZgR8JWlvZCrOtH2u/+iZ1+0hbf0UjmHaf5Vi/tO4RFIOB3D59oyofRiZnocft/ZrwPZUsqB7nMMGS3KSD5G09YVmAVUr9rqoBIw7XC9xVMW/uWKR4j6TajTH7G3/jkf9JXUYGnDpdvEEM+O9nKjsT6ak1xuXAse1jg4i9z1v5rZwSnxEV2+kzNo3zZ3Un2jaHF0zuqxX+mCoyxwQ865H/SQzvprd/uI/45/wC0hUY3aYv/AAZQd8nYJUXHT9Njv9xb/wAc/wDaUThvpy9jZQ7TAMM5Xa2dUafDUoKl2jo1Sc5LOXeytJ8BEpZjMA8PqMFFtQBxAiQ7KdDYnaPkm2CotpBgyxaw9Iw+MudEcoEoygzBuD2gsbTaLlzp2j7RvusS+gXNa6scztmAjQ6ElbcTxEGGtbQFtC5kk20ElJ8fQaQD6bvkWyVA3TXSnt47oWFGzficcGzkpCxNzTzmAdfWQuO4g4Q51Wr3haW0mgf3S4EaIGnwqk5ziarqn81amAfHM4RbkvaVGk0yGsiIGZzH5QCYiSQPIJbGps8w/Ecz8rq1YHfLkPnqYTXCYIPcTUfUc3bPln4fBC0ntywHljQBZrQM3PQj3oum9jfrGTbS53gDfSFSDoasosMNp5g1usAAeFtUiqu7x8T8VYKDXOAB7jTtofMD5pBiaOV7h1KbA4HxxPbD9guKfASQukymHEamyWPsFjzzudexy9PGohHDMIa9dlPYm8bNGq6u3CNyhosALDYgaSNlTfo9wEipXMz6rfAakefwVl49xQNYdA7Yix8QE3HUY2z0miwVFV5EHaTGmmMjHFu2tp6FUfG8QeJDr8lv4njiSRJvz38kir1SOo+HhyQRe/lnaeP0omuvXBtCEeRsvS+eqt3ZDsaMQGvqmA4EtbpI5k9fwT+IowTm8jKj6N0TEiYn58lYeD8LqODM0WPdFy6OVvmnPG+yrKQPowWEW3/FVfC8Vr4WrmpvIcJF4OovYoY5FN0jPnx5lH5H+zoL6DaLgcQCYFqTSBPLN9mx8bIfF430h7rWsbs1o/HU+KQcO4mcROcy7eeSc4SoR3WxMi8fBGnzR5vURmm1Ls1tpQQfaFs4txVjGhrGhxcIaL+bvujqt1SgXAx3Rb9471QDrDfrmesIClWbSLxTaCXEgvdJJB2E6CZjpCpySQ/T4YwrJm/S8ssvAOzrKTMxIdmuDb6wuJ+aLx+Fgy0nSxGo6TuLKl1cTWykmq6w0Fh7AldDi9Vx9ZxnaTt8UvfS4R6LR5Y6pva+jpGC4qR3dwbtdofknOGxbTGSWuGrDudy0qncHD3sh+Yti0kh4PjrCZ08QaTgKubLI/eNEGPvxaeohFCdqzROFOiw1agPQ6GNQerUFxLgNKr3iBm+0LBy2YeoDEPbUB9VxjN5OH5ogOymCOh2v12PuTeH2L5RTOI9mXi4lwHPvEeB1I96rWL4RvAPVmvm0wut1fR7tnkWkkj2i3uQWLwuHqd4ODXb5gBPiQR70EsS8DI55Ls4zWwgB3jrIUXUMTwATp10D235TcqINkh3rQfgx4hiH9x9IZgWgQQLm8SZBOh32CS4rjbKQitSfSmYc3NAFwYDg4XTMcLxDKLWCSWlzSRm9QwWHnIdr4pC7HYpph9GszmSwubEHWWmZ6pz5MCddhL+0GGDe457xH1mMInqWgFC0eL0HyGBhIuAaeUAb6739y10qtSprSa8HuiKbqZJ1tlgE+eyyodn3PfmZRqsA+0CcwPIEZhuN9kDTDTXk9GLpOfcs+8XVGjTYNa3oi6Ra8i7BJ0JGm0Wm8oH/wDnDSkhgJFhntF9SJR+EwRHec5oPTfyvCB2OSQ1pYBjQDmbOpHejpaP1CYYLCUxcwXXIMc9hawQfCsMxoJJc5xvJFulvf5phRh7iZkN5a+we32IkQOZSaQM2nTS2t0j7RUA12ZuhTnCtzGSIGwn48kN2ma30NiCWuEpi7Ob8Tx7tPL7clCxrroDFGPJHYoXSziZhrlimrkcLArpFu7I9tsJTwzaNRxpubNy0kEzc5hP4IDtJx6lVPdqMdazgfiNlzcqStU8akqPT4czxPhDbE4kGe8PJL3YgrSoFcYJB5dVOf2PRJNtV2js/TyUac6ZACNx3YkeBXKuGYKCHutGg6q88B4wB3Hm23y8EnLNNpGFaqMclPr3LBxR5yNc+HRIJ5jafaqD2o4UMnpm238l0GvXYWwSA3qqv2iwzawDGktG/wDohS+a0aMuohjj87KZ2Zd/aaQJhrnNa7wJ3XRHtpUX90ekgmJuNe7ca2gpdwXgDG94ANaNaj9B57noEbieNU6Qy0Gy7eq4Sf7rdGj3rQ2lyzg5tV6krxr9s1YvC1DBqHK2O7msIGwCW18VSZr3vd/qtX7RVrvPrPd5nfdH4Lsm5xDq3+Eb+aRv3PhGrTfC8ub58rpfftin9oq4hwFFoI0MiNfGyecD7MhozVLvF4G3irHhuF0wIpta1v2T11H6uET+yhosZGku9YdHH4HRHt9zu4MUMEdmJUZUIiCA8WIn8DsUSYeRldMR3XeY8EtY40by4TtGYX3CIw9VrzILZ3kx8btKJMNoxqcNa15cwZCeUgE9dQsKGMqts9kgHcZh5OEwfGEa7EZTlqEtnQm48AfzW2nRZq1/eiLEAmfK/miS9gfyacJjGOkgRB2I+EosV2mQDfq0D4+KHqYFo1aBfUS0yecGHLMYbK31s3jY+zT3IuSmkE0XjYmd9YHmohcO8tdcG+4B/wBPeorTAcAP9ue8PLCYAsO6QI3Bg63SbFcZxDDdz3MJ2DCW9IAuPEKn9mqj2YhoDnAGQfWvLYEz1hPaeJq2OQ1bGxGkERexkA+5DuAUA13EqxA/e1WDbusEeV4tyS54riT+0vqNOrS90HW15E+F7I92IzhvcDo1M3ncHr4rdQFh3Tc3FvghYxKhXSwr3NDoMi0zNtjciU1p0y1okC8CSPboddEwweB1hoAPmP8ADKf4DhlNozejmLzEX15qKFludCihRcWgHMQdABFvNHU+EVS0MDS0E300hP8AB0rSWlpOgMafmjmYYi5t/qjUQHMTYTgeSSTaTre/6C845gQ/CVMouBI8jKsYpxrO+yDqVNiLaGTzlElQnKvUg4vycOxgulHFW90q39q+FehqkC7DdpGkcvEKsYxkhY8qpnncSeOdS7RTivETisKWk2sh8p5LUmmrO+pJq0QBWHgfDQCHP12HJL+G0N4urDhZSMmWnRh1eZpbYmOM4e4+ofJe4Lg75lzo8EwoaXTLDYuhTEvmofsizfM6lXGMe2cp58lbUZcO4W95hoJAuXONgOZcbBFYuthqIhx9O/k0wxvnq4+5LMdxmrW7jRDdmMEAeQ181v4b2XqVCHVO6Dz3BRPJXEEOwaLJmd/2wPH1amINnTGmwjkBoETw3su8lprGAbwNxF/BXThPAadBthfmdfL2outQgy3yHyQvHfMj0Gm0WPFzVsScJ4SMO+wAzNvaST+vemtXBfW57AW8hsj6YBMEXjzClcFpESR+tuStRpHR3bmL61MGDzN41DhoYWol07ZgI6Efj4JlUwwn0g9aPcsWCLEj8RPTcKwQD0ocIMB17OBA8J2/VkLjuHsm4dTMCDtfkRY+5NcVhQ50kElu7TusvSm4dduskSPMfiFK9wbEzMNUpiG1C5nlbyKlMuNs5afvTt0Njy1VhZgGuHcdl3jUe+4WFTBlou0P6iPhv7USiVuAqAqWDr31ba3VunsRgAFy4EmLAD8DCGhjvqvZtYH4AwtrMNT3dPIFomPNWgWbQwnZ3ll+a8W+XmwiPw22UR0Ls45QwwD71TAcHA2cCRpdpzeRCc8Rzljmt2IIylwOV2kjmqzXxLDqwNJ5eqI6p7gsQDRzye7DHAOnuk2OviPJKLs24fhL2NLvSBs7OLi6RzgI/B1ATBIIGtjfxJN/JCYKjItXI6OOx0kpkGlol72Efdy+/KFEgtw+wmKaAMpAbzM+7RM6WMDzBcSOk6aaKrUMYwRlbmNrlp/HwTDAcZJJApGQYubE3vYaS33okwGi3UHcm+3Yea2VsQYguEXNp0GmllUjxF5PegSJAET7/lssMPxAtLmuIFgSXEk7nTewOyLcDtLSeMBuhafOfb7UFXxZe4EkNuZty01skGFxb3R6Nrngn7DhsN3Rv4LzF0JM13tDYBILi6NZ7gFz5qWVwG4yrRq9x7s7dhO53EXlU3i3ZstJNN7XDk4hrvCHRPu8E5Zi6AP7sPqFswabDEa3sQIjmtlXEU2gGo1lPe7mudruASZKCSUuxOXSwyctc+5z3EYJwu5jgOoMe1Cfs7eQXUBx2nElljrYEnkQCiKXF2PP+yaQbd5rW/h4JPoLwzN/gyXTOV02gaI6nTeR3WOOmgK6u3F0/qU2sjXK0O+FltqYguFw0ti0wFFgXuV/r2/qZzXA9m8TWvDWDcvcB/lEn3Jvg+xgB/fVJPJoMfNXRjaZ9akR1aZHjZF04AEDMOv5pkcMUPx6TFDxYjwXCqVGCyLdDPn80+w9Wm8Dc+z2HZbnFpGkdINvPksTRaTLbX10/C6akl0a10YCjyNlmGtJuAT+ua9GIyg5mz7dF6KkkEDxEKMNNnuJwzTBAAdz5fqFlRo2OaZXr6nQg+C2VMYG6j3KuC7dGv8AYtwbnmg8ZQECGm28TEeOyMa5xvlEeZ05jdbnvMX8oVUXbFGUDX8j8l6A3vZXCdcpuD5fJFupg3dHlbT4rEYBjr2lXRLAKdNgkNd3jq249kLNlarBsIm2vvKYEZRGSQNCzXxhYOdN76aRB8+alFWaqNVztWiOi2upgmHDMeoHkhDiw2B3g7aBbxtYqV8S9oJGp0mxnqB8FdlNGWNxjaIAi55X05KJKcPmMvJc884hvgPIKIdzCUUccw2HqBgLA7qW/vBHVvmmHCccWscH5T6QhptlMQdeq0cV4YaDhBab90nM6WEd0wtVJzsj++x0OZJOf71riQqEpDMcSdTkFuUtOU6nMw7jeL+9b29pSR3SydIyuNukkLDB0X1GTFPOLRnu+lvrcEe9aWYUMe4uotgaHPrN7DN4qgqHOD444iXFoiBdoBk+c7aTutlDi5LQ/wBG5xcSRHd3gWJ6+5BM4oGASzvG+XUxzkCLCLyjm48AD0jsoDRLZcJzDvDuiSAFLLr7DSgS4FxpZQPtPANxJENEm9olbBDHhznNaDls1hJjcEnTXWVrw+OpiMtNgYBchzgL2FiPkvG8TY7vNqhrYhsCTJNwXTbSPNWqKaGtIBji2Xlkz3iTcg3y7rXVNBrj3M7yNHkDTpM+5IsRxPOAabnEixlzSbE3gGPtak6BJamOqHv+ldcGzACTJ1JJy2vzVtlJItWIrVTmlzKVP7Ac1kzMCI0SLEYzBgwHCoSLwXSXcrESkWNqtqgOgEwBJJJBJBnuwATfmjuEPcwNDXFx0hrGyB1gDXqSgbGJD3D1iB+7ovYCLaWnmXfNMGvqiIeQSLyaZ05EgqtYrHVQQ01KjQIjNlaCfCCT5Jpw6vUcCS5xFjmIZedQM7fhBUTI0O6Tq52a4D/03G+3eFimOHdiRqwAbd1wMcrxCXYfGNynPnkagU3n2E2PgFvpY6nBIbXdJ+wWwOfL3I+AeQjNigbUsw+66D7MyPpYioLPo1P8Q+BcCsaGKpuEj2usJ8QzVE0MY2wMT/NI9sBEkC39jbRrybAtPLVbzjWixLZ3+qtnomDXuk3208SvSxn1HAnXvHXzVlJkpYhpPP2rbVrAC/d8v1K0eiMageC3Yagye8xvjv4yoEel5juieeylOi43gBbzh2aNtO4MW8lqqVMrDJm3mpRLPKlUi1iBuLePsWjCNzSWnTmVhhQHCTmO8RbyRmZpHeMTtt5c1VFmLqYnn1A/FanMI1Ft41EeSzaY9SAT4+4bqVKptInp8x81CzBlZugBtyQlaoSSZjkCN/BMC8NElwHz6BA1q9rAFx0sbX1KhVntBoA2nyCFq955v3RbzRNaGt+04i5Ow3j4IL9nsBYA6gbk/BQtHj3sa/UFx1J0DQBE/IKIHiBDQREucZa37oMSfevELnTCUWznz62ekS6lHoYHrE9xxsTpo63mEuodobVIYCWwe8REzHunVK+Fcby1AC1gY+ab8rbljrHxix8lk7HVKdV9IZQRmabDUAwd+U+aqmKtDnDcWNQhzsjCCfVgHoABtKNrYmkQ0ikHjNlImL8+sclSqWIqOBeSXHQTGp8eUJr2XY/M5pcAHCOZDvqu8j8VVBJ30hq3iIfVDWsysuHHuxAvab7QleP4kxxl9XVzrMbNpsJNlmMCKJqOqd5wDpkyJPKPArRTa0EQyBBJNiQDpEm6HgNWY0H+kk06b3lumbTvWE/67prR4HiH04quFNl3ZWljQCB1NrfgvOF44h/o6bQcwmXAa/VJ53AnxRtJ7s3fbrqJEdbXmbqXRW2zbwvgVJpbVGdznE9xgkXAzZnaCJTF3CGlrR3W8+40wJmAT06LezF1Kcse6XNMBrYaADIbJAv+Sxw9d5iHODtTB1aSRE2iHcuaKwdvJK+FpAQylmktLi5xvGpDR4cli8VBOSkzJrZ2Wdtgbgckww7ahMVQ1sgj1nOjcGR8FupvpnuuknWYi89SZCoZwhZh2PMgtY3Td0x1ee98Fudh6pu1tN0fZcSfeUzbWAOb0YAFiS43joDdeYmq116ZIMTDWsG+kkeKhATh1Sq1xa5g0Ey0den4J5g8Q06WvrAEpJWpHNevVaTFhB35lPuGUZYMtV7iPttadlcG+ippVYxpUc06QNo98mAisLh+UCOQBKjKb7AARuRb2QbfmiMO57ZBPvn3wmCbMxTtoD4+5eHDtJ0HXy/Ne+kLuf8Al2WsTm1nSfarIjc3C2zb7DoigCLG49i05SInnaCQs6A1cQNTPgoWRmW5kDYaXhLsQ70jwBdrTEk2J+t48vajK7mhkgXj4oelT9HImA0E7X57bqMi9za2o0C58UGysKloBaOfT9Qh/SEgMAvck8j+JRdABzgxosPWPhaB81C+gqYaIEnmbEef4Iei86wIW3Ht7zWiwA/XuQgeTZthGu/5KERhxGvLjrZvxjTqVpwlMA57yYA+yB+KmILC4iPsjxJ093xWdU5c33W6cpsPiqLND6k3IkE22ttZYY/F5G2BOUGdu8RYe1Z0jMybCDHhBHxSriuIim47A36meqpvgtGljiakuLc0QeU735CIXiV4Wo58kAXJtMSb77AZSokp2Pqu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6020" name="Picture 4" descr="http://www.deblauweark.be/UserFiles/image/groot/teek%20ta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3566881" cy="2592288"/>
          </a:xfrm>
          <a:prstGeom prst="rect">
            <a:avLst/>
          </a:prstGeom>
          <a:noFill/>
        </p:spPr>
      </p:pic>
      <p:pic>
        <p:nvPicPr>
          <p:cNvPr id="86022" name="Picture 6" descr="http://www.dierenarts-dierenkliniek.nl/wp-content/uploads/teken-verwijderen-met-tekenp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645024"/>
            <a:ext cx="3528392" cy="2348341"/>
          </a:xfrm>
          <a:prstGeom prst="rect">
            <a:avLst/>
          </a:prstGeom>
          <a:noFill/>
        </p:spPr>
      </p:pic>
      <p:sp>
        <p:nvSpPr>
          <p:cNvPr id="86024" name="AutoShape 8" descr="data:image/jpeg;base64,/9j/4AAQSkZJRgABAQAAAQABAAD/2wCEAAkGBxQSEhUUExQVFBUXFBQUFRcVFBQXFBUXFBQWFxQUFBQYHCggGBolHBQUITEhJSkrLi4uFx8zODMsNygtLisBCgoKDg0OGhAQGiwkHCQsLCwsLCwsLCwsLCwsLCwsLCwsLCwsLCwsLCwsLCwsLCwsLCwsLCwsLCwsLCwsLCwsLP/AABEIANcA6gMBIgACEQEDEQH/xAAbAAACAwEBAQAAAAAAAAAAAAADBAECBQYAB//EADcQAAEDAgQEBAQGAgIDAQAAAAEAAhEDIQQxQVEFEmFxIoGRsROhwdEGFDJCUvDh8WJyFSOykv/EABoBAAIDAQEAAAAAAAAAAAAAAAECAAMEBQb/xAArEQACAgICAQMDAwUBAAAAAAAAAQIRAwQhMRIFE0EiMmFRcZEjM0KBsRT/2gAMAwEAAhEDEQA/AMqpStbOUxQMi+ygREKBawSWMGpG/lZWm/kknVognRYOO4hVrvLaR5Gib6u3KFho6R+LYZAc2REiVNIAkawuHxnBXNBcHeLM5yfNE/D3HH03Q4y3Izp1CJDvgYiVSrVn0QTUtuodJHko2RIJSM5JgWE6pbDjljdWxb5AbuY8igSyteuAy/UnqcgsWpM8ozN3dFo8VrcrW95jtkFm4UmCdXZlLIuxoI1oAgZ6qnwDmnKNBaIwst8kpe+DNoiyWxtIE9xdO02cpgqX0pRH7MjCSLbGFs4WokDQgmfVNUGnogMjUeOYTqFSi/RUpVDqrO3CI9h8lLnobH2USgCyzzqhuqKtRyyeI4zlGfZQRsZ4hjALDNZrG3k5pagSTJuU4FCRQZj05RekG2ud0zQKVhUjTpJoAJKi6YBz3ToB6Ionml2YgqqrqiCxpcorPvAT2YKFOJVzyxqSB6pPh4PPbIewzVOJ1jzNG0n0Cf4dhT8MOmDHuouhS9YSudxmBIqnlFiCT21XTGn4b7pZhAqMnIksPZ9kPKhqsb4PXLqYDv1N8Jnpr6LTYbLNY3keAc+Xld/2YeUn5BaDWEiwtubD1KDzRirkxlilJ1FE82u6I12+iC5zBm6ejW/UpTHY0NpuIBytce0LO97HdK2aVo5Kti+Leaj+g901h6SS4a2c1sU2QrrvkXHGuAtFi0MOJCTppmmniPJWC4lhdQkmPkLYq1JaQdlh1RBkZFF9gg/gmpSVRShGYUYAKDg2ndFIUFimBuoMmVVXuVnPCE0FxAAklChJSoR4jjeRpPp1WH8Q1LuzWl+I+E1OYEGw2ylZeHJB8Qg/LyRaKVO2OUEwxyAwIwSlqkWrizSj4Z6A4y2NRcbKaD1GgJ8mxSMo/wAQ7rOo1kf4qg/DE3gkQLdVNKgGjfqvUxPZMFluiNGA5zE4fnqOjIAD/wDR/wALco4Y8pvsPRbn4I4TSrtqOeRIrsaAduRxSbWAOqAmwe4DsHI/BDIqFZ2NZPKMiXtA7zutjEUQ50A6jy6pHj/hpeD9pDp3M/JZp54qah8mnFrylByfRucc4S/DkPcLiqWmbiXAH6pOpVLm3iQfWfZbn4k/EwxGHDCPG6sx3k1jZKwA1Y9/iZv9P5gUASfFhNN3qtABQ6iHNMmxkdVihKpJm2StNCXCnjladwttglclhapo1DTdlMtO66TCYiwkruRdrg4n2ypmhTCM1yXbVCsKoTpofyGybLGxbpNspTmIki5hJ8qPlZIx+S9EopKW51X4qPkh6GyRuqvqJX42y0cFwxz7usNtSp2VTmkK02lxgLawOFDBaSdSmqODDRAARxhwrEjLObkKV6HPmPn9Fz/FeEG5DPSF1TqSr8MItWVptHznl5LEGAjUng5FdtieHMfm0E9oPqsLiH4Zm7PcSlcS5ZDK5EJ9MgyCksXw2tTd+p0aiTZWZQedT6lK0WxlY+zEEfqHmCi/m27rLfw9x39V7/xJ6JRzcw7VGJqTbRWw58IXq1GyNGQT4TjX0ajw0mJpv/8AofVedXc4uANy8/NLvqCm50/uZy+YcCPqmOGs5nuqaad4v7LPny+3FsvwYvcmkOU6UCJ7nVZnG+IENNMfpcPFeOY/tntYrWLSg4zh7XlrhYtMiwI8wbFc3VzRjluZ1drDJ4vGBzrMQXy1pM25Ttyi/ddBgXl9NrjmRfyJE/JJ4PghaSXvmRENbEakx1lawZAAEAAQB0Wjez4pwqPLM+jhyQlzwgcKz4Ptop5VflGq5NnWMvieBFRsRBH6XagrOwuJLDyVLHfQ9l0rmJSvhARcAjqtmDacVT6MmbVU+V2Ww9ZpGadpVmjLNYn/AIyP0Oc3pmPmrjD1B+8ebf8AK2Lag/kyf+SZq1MSCgE+iQFGpP647N+5Rfys/qc53nHyEKS2ooshryCudJgX7Jmhw17v1WG2qc4Y2nygRBG2y1KXLpPutuFxnG0YM0pRlTQHBcNa0WA76rQp0Y3y6KzHDc/L7JhkdfVXmV8gmM7ozfVXaNgvAIgIA3ChzG6hWIVpClkAfltlT4XT0sU4KeosVDnXmFAGbi+HtqAyJ7rmMVgnU3QbjQ7dF3Xwgd50SHE8CHtg56EexQasshKmca9iqmatLlJaZkIPIqzT2HpUl54TIbA3Qn0yUxlMXidMPB7WTuCpctMWibmN0vi81p0GWHYLleoz+lI6Xp8fqbPOpRF5kTmDHzUcqPyKOVcdyOwgMKS1F5VPKhYQLWKxCJyqjkLIV5VYNVmtVwFGyJATTBVH4bZMwvUwR1UUqI0KNw5FrEbqH0YN0+0KtRtxI1t5Jlktg8aFqIIXR8PotqCW2OoGh3WaANQj4Z5Y7mbn8iFr1NxYpc9GTa1vcjx2appETIRGURYgwmsHWbUbPy1B2KpXw5blkV6KMlJWjgyi4umDNIjJUbzSjEyOuSoypumYqCMqznZXa2doQWuBU8pQIGDYyVyB26oAqaFHYd0wAXLGfqPorWNjlll8yjkWtBQS3VQBg8d4WX3bHOMtnDr1XMODgYLHyLHwlfQq7fT5hJ/AO3sg4othkaRz2WaDWcewVhcqKyRsRGFjStnh4lo7BZOOFzZP8ArSI2MfZcv1CNxTOnoSqTRo8irypotlDjRcWjrWAIXg1Ur1CZDfNXw88t80fENlKpj6qGCVZtGbHP3Rm0wErdIKBhinlRoVHNBCrGF538kYU4C9SpKKz9PVN26QCnxLk6Jlom8IeHo3B0gwPqrVasWbmpLnoiLOtnAUNqjS6jD4UvN10nC/w3z6gIKNvxXLFyZYwVyMbA13MdzAeW66fh+MZWGztWnMLSb+EgBZwnssXiHB3UnS10OGRFj2XWxZc+ml7i+lnLyvBs/a6kEr0omJ1+SSa65VxxCfDUEO/kP0n/Kq/ou1izwzR8os5s8UsbqQOURjzoUJ98kGo1wyuN1YIPtfuiB5HULMbin6gE+6t/5EA+IQVLBRpgnNQ2pKTbxMDIHyXmcQaTFweozTWCh2oyRn2Sp5v4qzcUPPtZX+IVOCHI0hK9UA1PoqUgQER4t5KsJn4oA2SWCqfDqQbB1vsVo1GDVZmNpyLGNt5VWbGskXEuw5PCSkdVTdInsgYutFhnqdgszgfEp8DjcfNa7sIHGZzzXm8mN45eMjvwmpxUkL4XDEOkm0eoTfIi8oiNlTJVtjoryqeVXVXAx10SMaxau7Qa67KmGYd7K7aB/dmNdEZ5DR7IN8Uggq9TljWVZgDx5oDqRc6yepUuUQEGkl+SA6pgBozNh0GqpTo7d5RWNlzj5D6qtZ0eEef2RXfJG/0G8EYXSYHibaf6nR81y+DaXGBbSdlv4fANHU7nVadPSyZp+adJGHdzQgvGXLOkH4opRk/wBB91i8U4vTqyWn1RqVBsQRP1S2P4cCOYWO2i6+7qZcuOvLr8HN18uKE7aZz2Lq5+yjB4uYbPY/RD4hRIBcNMwslleCI3XG1Zz153/J2cuKGaFHUupHMZ+ygu3CLgqnO0HpdFq0SbFerjJTipLpnnZLxl4sVbSlQaG5RPguaiCoHWIgxZEAu7DaSB5KBhxGbfJXqu5bFp75hBnaLqEouTBsR5/7RefqP75IApkm4B7AK35fqVLDRzhcLKzmIFN3MCpoVNCgIeqNSrKeYWiQg8kOB9eiHyEwsVgXNPM3MZFaPD+NCzanhO+ifOHuqOwLXTIBWfPqwzLk0YNqWL9h6niQciD2RhVCxRwRs2JHYorODCJDnT3WB+kv4kbV6lH9DU5x/tEbUBWZQ4U8mBVcEZuCrg/qa6L3Cpl6Vk+Gi1eo4x4hDdSBzSYbVGdMm0+A/REbjIs6W/8AdpHzKxZdHNDmjVj2cUumNUacJgMS7Kmpy3Fx6pj4oAmVlprsuu+geGaOUdXH3We90lxF7nuFpYN4jzKwcU4tqEi11bjSbpgdnS8BaDB7roKbNdFzHAse0wTYiQdr6rqHVLQ3LfS69JoOPs+K7Rwd2MvdbL0XX6BHqUyR0WbhanVanxJA2W5GMwOKYYNdu1wv3XI4rDcjy30XafifFNZTvlIPmvnPFOMOqkftDdtVyNrRlPL5Q+ezp625GGOpHR8FxhpuAOWq6yA4AjI5L5pw/FtNUtZPKcub9S67g/Efh2N2+yGvnetP2sj4+Bs+JbEfcguTZOxXjTB0Xnva4SD2UMfuuvaZyqa4KFgNigHB7f59U25yqX9SpQbEThHbKfy7+nzTrROseSn4bd/kpQfI+c4epdHIyQ6VHxJtrbDZKAFTdoUzTM562QHUc1ai7TVQg81hjfYorGSCh0Kl/omWi/QogL0mW8lLafujUm2jZRyT6lN8EK4ZoDvIlHpxJ7JbD/qOwEfNNYVsk9pUQaG6VIH+3TH5VrhBAPcWXqFPVMMde2SIhjV/w8wnmZNP/oYB7hZeJ4ZVYchUG4s70yK611SAgNdJKoy62LJ9yNGPZyY+mcrQrNPhmDs6xSPFMMcxouwr8Np1Gw9oPlceYusjF8JqUx4D8Rv8XXcOzlyM3pTi/LFz+Dp4fUYy4nwcxgcSWOnPQjddTg8YI8Jtsc1z1fABxPJLXDNpsfI6pI030zcEHz91TGc8b44ZplGGVc8o7dmPAMEEDdPjFjfsuBbjagF3HsmW8UeP3aTJ06Ldg2519Zjy6kL+kd/GddzmACSOaSfJca6n4ZXRP/EEZtkfNFoY3D1ZDmhpOpEH1CrnvzUuY8BWjHx75FPw1wuQ6pqMhqttjY7r1HClsfDMgbZx13TLKnMYc0i2eh+y5m3/AFW8kXa/4ate4LwaC4ety55aj7J9zAQCCY0XM8SxUO5dlrcFxgNLxHVb/S9if9ufXwZd/AvHzXY8KqOxyVqOGhlDmNl2zk0aPMp5llurEDZV/O9fkiAwWMn3RQxTTCtFz2QCAYySqikQ62/0TVNivTZ4vOVAEBuuoTNKSqOZc+qNRzUIFpTruUzQbae8ILBITdBsDyTUQXbTjzKYwbPU2XuWe0/RHweXyURLGXGBCqHQqTrohiqLnoiKiuIr2hFovt3WSapc491pU3fIKDDLMlWp9V7ICV6ZHkgQVxfDKdQeJtxkQYI80lU4O8EctQkbPaHD1stlr4knNBqOP1SSxQn9yHhlnD7WZDOFvMAtonryun3VMTwggXpUniZhvM0/W632iAh4x9iOn3VL1MTXRctrL+pwmJpYUP5XCpRcN4c31CBW4IXeOk9lVufhN/Qo3EhzEk6GPVZLRyO8BLSMi0x5wsGTVr7H/Jux7T/yQ5h8VUpGxLTsZhabfxAY8Y9Pss2jxlx8Ndgqt/kIFQdb5qan5V36alUdDTM+qxT1300a45osFisSaj530C6LBUuWkGwCdb7+Sx8PyNE0wZ/k+OaOgCOMeBZ0tI/uYzWvVwuMvJ8UZtrMpR8UaTX1G/tgd1Dq0m9uyXZixEh5jyV/zQ/dfyXSUjnUNw6LXHeT6KnN0Pz+6FSqifC7yIKY/Mu3PyT2LSFGBWcFZrc+gsoCcpL0RfyTDWZnZCwwv/eicAzTIgJ4vPRew7PsikWURCNELtFvNOUr280qDAb2JTDHQ3qoKeqVIEbpim2GgBJM8RujYnEBut1CHsVWgHQDP7JDEYvlbO+SDWrc9sgDPdZmLrc5AAmTby1QbHSNrACQCe5WnhBLu/sMkiwRDds1qYQANLt8kUKymMqxI7oeEqhw9FjcQxkveOoH99UbBVII2P0UDRtYh94QxnKC6pJvoERtwoAKw5d5SOOqZ7SR8k0x1/ZZeOqQCf8AkPnYoMZHJYipFR4N5SjjLZ1bn2Ofom+ON5a1siJ+Sy/jcrgYsbO+qwzVs2R6INSD1CIDzZWKDiKfLl/sILahzVLRah745aY190dtbnFxI/volKOIa6A7NXe0g/b+3TqxWeqMj9JjYI9HiEQHDzhB/MuydHsVLWh2xGxzT/sKzXw2MacjCdFYfyXMMaAfCSOhyRed39KdSE8TqqeSgWKlkqawWoyDGHFge/umHZeaVonLvKZq5eaYBLD9lSqYBVqW/dBxLrwoQv8AEj2RHOlIzOqh+Ki20ep0QslGlSqBo5j6LHxeLL3R5k+yFxDF+tvUoDanK2Tcz6oPkZIJinuiBYn5DRG4ZS5DJuch23Wd8YvfbLU7BP4SvL7ZN/oCkQtm1h849T7o2OxYYwuGtm/dA5gxgJPdc5x/iBdDRaZ8hP8AhFukKlbBV8QXOA/5Ak9rn6J12K5afN5+R/0sOrWDRGdwPXNG4tiYpQP5ADyBVXlxZd48nUYDHfFa1w/cB/la9OsL9FwvAa5aPh6jxdp0XVYOtJJKti7VlUo0x+rUj0WDxepFMu2y9QtTFO0ykLE40f8A1W7IS6JDszuPAeB42E9jf6LCrQCQex+hWrWf8SgNwxw82aehKxq7uYB2doPdZcipmvH0edUII5rgC/8AhUrt2sDcHdQTzCNRMdRshUn25XZTboVW0OmVcSO6LRxRFjf6KrwWmDfb7ocglKMaTHA9VW8yL+/mk2BwMoral9idkbFoabUOvzAj1zRPiN2PqfuhsHn9fJQabf4u+SNAs7aln5IZfJ8lUOy7KuvqugYRphy6I7jNkjSfeE7TdkoALMBIYkGep9k24WSb336n2UCirnwJ2ySLq8Z/q/t1fHYgRAzH9usz40gucbHXcjQJGxkhqmRd78v2jolatYvMAwBc/ZJV8fM7Ny6mEi/FkDqfklckOompXxl/hsGcA/ZbODAptAGZAXMcP8JnMm/YbJ0Ygm2RNz0nZRSI0a2Jx/MTJ8DRLiTmdgsX8yXOLtEDF4m3IP0i/cndRTyA9ewVc5WWRjSJdVBc3cS4/IAfNHr1AQwnIS499As+Z5nakiOwTdVsMb1afcSkukNXJfhlaHg6uXUsxGUG5j0XF4R0Pb3XSVqlmnLlJHorMUuCvLHk3X4mYnMZrP4mZpO6E/T7oOCr84mbHXsSrF8sq9p9Vc3wVpUYWDeRRJGbHF8btPhd7hZP6XOAyzHZP4Kpyvg5OlpG4cEhiWchG7SQeoWWXRpjwyk8v3U1GE3i8XGhH8lNRkEjQ5FAo1CCAdLf4SIcux3NadLb9lXlt1nzRXUg+7bO2QXmTJz/ALmg0FMkk/0qzKkZoYd6q4QCMU6wkHKE18dv8h80gxw1j2U8nf1Cn+wM7xmvZQ05Ly8uic4lzrhNu0UryhCuIqSISLKubjp9FK8gFGBWxBJPX7oGJq+EAWDf7K8vKtliM17590B5kwF5eVT7L10P0n6efyQn4g3OunZeXkWKuwOHfJJOwTdF0hztYIHYf7Xl5V/I4pTf4D5Aec/ZO4t3haNmBeXkH0EHhRL29wVs1K80yP8Ak5eXk2PoXJ2U4ZULaTTNpI+acp1f/a5uYdSPqF5eV5S+zn69YSbXBBHkbr2OHMJ6+y8vLOzQADxk7KPdAxFEheXkhYVpvm4zCZBDgSV5eUAUNEG4VxTjO68vIELCjOQQzWaNFK8j4o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6026" name="AutoShape 10" descr="http://www.hondenpenning.net/shopimages/products/extras/tick-key%20hondenpenning.net%20HETDIER.nl%20teek%20verwijderaar%20voorbeel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6028" name="Picture 12" descr="http://www.hondenpenning.net/shopimages/products/extras/tick-key%20hondenpenning.net%20HETDIER.nl%20teek%20verwijderaar%20voorbeel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988840"/>
            <a:ext cx="1656184" cy="1521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voorkom</a:t>
            </a:r>
            <a:r>
              <a:rPr lang="en-US" dirty="0" smtClean="0"/>
              <a:t> je </a:t>
            </a:r>
            <a:r>
              <a:rPr lang="en-US" dirty="0" err="1" smtClean="0"/>
              <a:t>teken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huisdier</a:t>
            </a:r>
            <a:endParaRPr lang="nl-NL" dirty="0"/>
          </a:p>
        </p:txBody>
      </p:sp>
      <p:pic>
        <p:nvPicPr>
          <p:cNvPr id="4" name="Tijdelijke aanduiding voor inhoud 3" descr="scalib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1" y="3645023"/>
            <a:ext cx="3098477" cy="3098477"/>
          </a:xfrm>
        </p:spPr>
      </p:pic>
      <p:pic>
        <p:nvPicPr>
          <p:cNvPr id="90114" name="Picture 2" descr="http://shop.degrootdiervoeders.nl/Images/scalibor%20tekenb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0500"/>
            <a:ext cx="2857500" cy="2857500"/>
          </a:xfrm>
          <a:prstGeom prst="rect">
            <a:avLst/>
          </a:prstGeom>
          <a:noFill/>
        </p:spPr>
      </p:pic>
      <p:pic>
        <p:nvPicPr>
          <p:cNvPr id="90116" name="Picture 4" descr="http://s3-eu-west-1.amazonaws.com/medpetsimg2.s3.amazonaws.com/images/products/informatie_over_kiltix_tekenband_bestellen_medpets_nl_3_1341820224_48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6288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Teken </a:t>
            </a:r>
            <a:endParaRPr lang="nl-NL" smtClean="0"/>
          </a:p>
        </p:txBody>
      </p:sp>
      <p:pic>
        <p:nvPicPr>
          <p:cNvPr id="38915" name="Tijdelijke aanduiding voor inhoud 6" descr="Teken_kle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5050" y="1379538"/>
            <a:ext cx="5111750" cy="3640137"/>
          </a:xfrm>
        </p:spPr>
      </p:pic>
      <p:sp>
        <p:nvSpPr>
          <p:cNvPr id="38916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Kunnen</a:t>
            </a:r>
            <a:r>
              <a:rPr lang="en-US" dirty="0" smtClean="0"/>
              <a:t> in Nederland </a:t>
            </a:r>
            <a:r>
              <a:rPr lang="en-US" dirty="0" err="1" smtClean="0"/>
              <a:t>ziekte</a:t>
            </a:r>
            <a:r>
              <a:rPr lang="en-US" dirty="0" smtClean="0"/>
              <a:t> van Lyme </a:t>
            </a:r>
            <a:r>
              <a:rPr lang="en-US" dirty="0" err="1" smtClean="0"/>
              <a:t>overbrengen</a:t>
            </a:r>
            <a:r>
              <a:rPr lang="en-US" dirty="0" smtClean="0"/>
              <a:t> (</a:t>
            </a:r>
            <a:r>
              <a:rPr lang="en-US" dirty="0" err="1" smtClean="0"/>
              <a:t>Borrelia</a:t>
            </a:r>
            <a:r>
              <a:rPr lang="en-US" dirty="0" smtClean="0"/>
              <a:t> </a:t>
            </a:r>
            <a:r>
              <a:rPr lang="en-US" dirty="0" err="1" smtClean="0"/>
              <a:t>bacterie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In </a:t>
            </a:r>
            <a:r>
              <a:rPr lang="en-US" dirty="0" err="1" smtClean="0"/>
              <a:t>buitenland</a:t>
            </a:r>
            <a:r>
              <a:rPr lang="en-US" dirty="0" smtClean="0"/>
              <a:t> </a:t>
            </a:r>
            <a:r>
              <a:rPr lang="en-US" dirty="0" err="1" smtClean="0"/>
              <a:t>Babesia</a:t>
            </a:r>
            <a:r>
              <a:rPr lang="en-US" dirty="0" smtClean="0"/>
              <a:t> </a:t>
            </a:r>
            <a:r>
              <a:rPr lang="en-US" dirty="0" err="1" smtClean="0"/>
              <a:t>canis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 de  </a:t>
            </a:r>
            <a:r>
              <a:rPr lang="en-US" dirty="0" err="1" smtClean="0"/>
              <a:t>praktijk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ziekte</a:t>
            </a:r>
            <a:r>
              <a:rPr lang="en-US" dirty="0" smtClean="0"/>
              <a:t> van Lyme </a:t>
            </a:r>
            <a:r>
              <a:rPr lang="en-US" dirty="0" err="1" smtClean="0"/>
              <a:t>zelden</a:t>
            </a:r>
            <a:r>
              <a:rPr lang="en-US" dirty="0" smtClean="0"/>
              <a:t> </a:t>
            </a:r>
            <a:r>
              <a:rPr lang="en-US" dirty="0" err="1" smtClean="0"/>
              <a:t>gezien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Seizoen</a:t>
            </a:r>
            <a:r>
              <a:rPr lang="en-US" dirty="0" smtClean="0"/>
              <a:t>; </a:t>
            </a:r>
            <a:r>
              <a:rPr lang="en-US" dirty="0" err="1" smtClean="0"/>
              <a:t>maart-oktober,zachte</a:t>
            </a:r>
            <a:r>
              <a:rPr lang="en-US" dirty="0" smtClean="0"/>
              <a:t> winters </a:t>
            </a:r>
            <a:r>
              <a:rPr lang="en-US" dirty="0" err="1" smtClean="0"/>
              <a:t>langer</a:t>
            </a:r>
            <a:r>
              <a:rPr lang="en-US" dirty="0" smtClean="0"/>
              <a:t> </a:t>
            </a:r>
            <a:r>
              <a:rPr lang="en-US" dirty="0" err="1" smtClean="0"/>
              <a:t>actief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Preventie</a:t>
            </a:r>
            <a:r>
              <a:rPr lang="en-US" dirty="0" smtClean="0"/>
              <a:t> ; </a:t>
            </a:r>
            <a:r>
              <a:rPr lang="en-US" dirty="0" err="1" smtClean="0"/>
              <a:t>tekenband</a:t>
            </a:r>
            <a:r>
              <a:rPr lang="en-US" dirty="0" smtClean="0"/>
              <a:t> </a:t>
            </a:r>
            <a:r>
              <a:rPr lang="en-US" dirty="0" err="1" smtClean="0"/>
              <a:t>werkt</a:t>
            </a:r>
            <a:r>
              <a:rPr lang="en-US" dirty="0" smtClean="0"/>
              <a:t> het </a:t>
            </a:r>
            <a:r>
              <a:rPr lang="en-US" dirty="0" err="1" smtClean="0"/>
              <a:t>beste</a:t>
            </a:r>
            <a:endParaRPr lang="en-US" dirty="0" smtClean="0"/>
          </a:p>
          <a:p>
            <a:pPr eaLnBrk="1" hangingPunct="1"/>
            <a:r>
              <a:rPr lang="en-US" dirty="0" smtClean="0"/>
              <a:t>(</a:t>
            </a:r>
            <a:r>
              <a:rPr lang="en-US" dirty="0" err="1" smtClean="0"/>
              <a:t>scalibor</a:t>
            </a:r>
            <a:r>
              <a:rPr lang="en-US" dirty="0" smtClean="0"/>
              <a:t>) </a:t>
            </a:r>
            <a:r>
              <a:rPr lang="en-US" dirty="0" err="1" smtClean="0"/>
              <a:t>Teken</a:t>
            </a:r>
            <a:r>
              <a:rPr lang="en-US" dirty="0" smtClean="0"/>
              <a:t> </a:t>
            </a:r>
            <a:r>
              <a:rPr lang="en-US" dirty="0" err="1" smtClean="0"/>
              <a:t>zo</a:t>
            </a:r>
            <a:r>
              <a:rPr lang="en-US" dirty="0" smtClean="0"/>
              <a:t> </a:t>
            </a:r>
            <a:r>
              <a:rPr lang="en-US" dirty="0" err="1" smtClean="0"/>
              <a:t>snel</a:t>
            </a:r>
            <a:r>
              <a:rPr lang="en-US" dirty="0" smtClean="0"/>
              <a:t> </a:t>
            </a:r>
            <a:r>
              <a:rPr lang="en-US" dirty="0" err="1" smtClean="0"/>
              <a:t>mogelijk</a:t>
            </a:r>
            <a:r>
              <a:rPr lang="en-US" dirty="0" smtClean="0"/>
              <a:t> </a:t>
            </a:r>
            <a:r>
              <a:rPr lang="en-US" dirty="0" err="1" smtClean="0"/>
              <a:t>verwijderen</a:t>
            </a:r>
            <a:r>
              <a:rPr lang="en-US" dirty="0" smtClean="0"/>
              <a:t> (</a:t>
            </a:r>
            <a:r>
              <a:rPr lang="en-US" dirty="0" err="1" smtClean="0"/>
              <a:t>binnen</a:t>
            </a:r>
            <a:r>
              <a:rPr lang="en-US" dirty="0" smtClean="0"/>
              <a:t> 24 </a:t>
            </a:r>
            <a:r>
              <a:rPr lang="en-US" dirty="0" err="1" smtClean="0"/>
              <a:t>uur</a:t>
            </a:r>
            <a:r>
              <a:rPr lang="en-US" dirty="0" smtClean="0"/>
              <a:t>)</a:t>
            </a:r>
          </a:p>
        </p:txBody>
      </p:sp>
      <p:sp>
        <p:nvSpPr>
          <p:cNvPr id="38917" name="AutoShape 2" descr="data:image/jpeg;base64,/9j/4AAQSkZJRgABAQAAAQABAAD/2wCEAAkGBhMSERUUEhQVFBQWGBcUGBUXFBgXFhQVFBQVFxYXFRQXHCYeFxwjGRQXHy8gIycpLCwsFh4xNTAqNSYrLCkBCQoKDgwOGg8PFykcHBwpKSkpKSkpKSkpKSkpKSksKSkpKSkpKSwpKSkpLSwpKSkpKTUpKSk2MiwsLCksKSwpLP/AABEIALcBEwMBIgACEQEDEQH/xAAcAAABBQEBAQAAAAAAAAAAAAADAAECBAUGBwj/xABFEAABAwICBQYKBwgCAwEAAAABAAIRAyEEMQUSQVFhBiJTcYHREyMykZKTobHS8BQzQlJzssEHFkNygrPh8RWiJGJjg//EABgBAQEBAQEAAAAAAAAAAAAAAAABAgME/8QAHREBAQEBAQADAQEAAAAAAAAAAAERAiEDEjFRQf/aAAwDAQACEQMRAD8A6zAYCl4Kn4un9Wz+G37g4I4wFLoqfq2dylgR4mn+HT/I1FFRaADo+l0VP1bO5Rdo2l0dP1be5WHFSAQUX6MpdHT9W3uSbo6l0dP1be5XCFCEFb/j6XRU/Vt7k5wFLoqfq29ysuCg4oK/0Cl0VP1be5SOApdFT9W3uRZSBQBdgaXRU/Vt7kxwFLo6fq29yPKeEFcaPpdHT9W3uSGBpdHT9W3uR1FAE4Ol0dP1be5L6DS6Kn6tvcihidAP6DS6On6tvcouwFLoqfq29yKULEYiCALbSYmB1bzs6juUA30KQt4KmTuFNnttZDfg29FRvkNRtuvm39iBX05h6Nn1GtO7WlxPEDasDSn7RaTHFtOm97stwHXxTVkrqWYKmLeCp9eo0+eyJ/x9Loqfq29y8/H7QMU/yWMYOILj5yh1eXldovUBcdgYAB7El1bLHohwFLo6fq2dyG/R1Ij6un6tvcvPqH7S6rTzwx46ontC3tHftDoP+sBpn0h5xf2KsuhbgKZA8XT9W3uS/wCPp9HT9W3uUsBi2VGyxwcJNweKPKCv9DpdHT9W3uUTgKXR0/Vt7lYchucgEcHS6On6De5Afg6fR0/Qb3I1R6CaqqBOwlPo6foN7lAYSn0dP0G9ynUqKuayCbsNT6On6De5DOEp9Gz0G9yc1VB1VBzWmqLBWdDWjyfsj7jeCSjpqp4539P5GpKK9QwDfE0/w6f5GopYh6P+pp/h0/yNVgFAHVUgbIkJi1AMJwE5sotKB3tQ9VElMSgiolJOEDBqkWpwouCAbmqGsiayjUG3YgkCq2KxzKY1nuDRvJXPac5Ytpy2lDj94+T2AZrhNKY6rX5xc5758mYAbuvtvsGUrOtSOy0r+0mmw6tBvhD94mG9cZkLktMcp69YnnwDmGnV3QBHC/as0aNmADEnnTckDdB9ltilWdTaSQDMG5uQdg1dg4yVi2tySJ0MO5vPy1pILjluLjs2njbYosqU2589x3Tq/wCesqmPCPMv7vYjvojVzg7su2e3Ys3qRuS01bGPdYWG4LNrP+c1bgybqs5oJg5m3DP57klpkVqlYncpUqxF84Pz1WU3U+GR3Xnim14+eMrU6ZvDQ0VpypTdLHubtB3xsMZ/JyXoGgeX4fzcQA133hkesbOsLyx1MnLL29qcVnM4/p2rrOpf1yvNj3oYkOGs0gg3BBkFQdiF5fya5SvpENJlhNwfe1dr/wAgCJBkFXGWm+ugOrrMfj0J2PCDTfXQHVVnuxyE7Fqo0nYhR8Mss4xL6Ygo6XqeOd/T+UJ1R0lXmo7s/KEyiva8D9RS/Dp/kaihyBgT4ml+HT/I1FezcoqRMXUTUlRcTCctsgbwiYhPqwnKCOtZIGylqSlCAcqIRC1JrUA9dO4qWSg4BBGo8ASTA3rieVPKKSWMkDbsk7lb5SadFwwmG2ne7/F1x9JpeZNyT5gFw7+TPx24432rDcJr3DxlJJEAbs89uSqaQwerzQ4TEkkwDwFlZPlCMhkR155qv4ZrjDmyD15gHVMTfPJY4tvtb6meRUpYNzROw5HO42zGWfmTVMOC0CJOZJ2xYe72rRGH1A0NJE2zgX4INcSZO7LaTvlL0kjPrGBGUKnWdJkQFeqgunZKBUZGQ4H52KNKdR8eZBnap1GwUOo6RbMC43gbbbV0kYtWa7daHDM8075sQY3mY/pVdrBMKeHbM3NrgcSR+hRaWHn/AEpfFl1FlK/BSr4Lf+iO6s1thfI8ZVPGV52361jbvjSiXljoBkDL/S6PQulzkSuYqm6NhnubDoOqSQDsJESJ7R5wvZxdmPL3PXYVNJITtILLq1Zg7wheEK6Y561jpApvpxWWKicVEw1p/TVIYtZgenD0w0+Nr889nuCSo4l/OPZ7gkudafRmj2+Kpfh0/wAjUdyjo4TRpfh0/wAjUV1JZaAc2U5CmAmAEqgZO9O1qdyRKgQahvaiBMSqIaqlqpwFGUEXNXP8p9J+CZqg3IvwG7t/TitnHYvUYXHZlxOxeaaZxRq1I2kye1cvk6zxvjnaBi3l2rOQE9rsp7ITfZGWZEC3HZ1qzpEar3Ddbqiyh9HADCdxA3Wce+V55Nnr0WqjxAiDPuO5LDUYlxsdis0KBcTuaC4o+HogmHQG9W7qTUZlQHM/7nJKtRJ3rUqtaYaABtdE3jycyePmR24ZoEkg2yTqyQjn34InqUjo2Rln5lp18VzYAjsVDEYlxAHz1rG2tZGXj9GxtvF1lBgDsxHHduWzXDtqoYrDd+a682z9rNz+BeHY2dUk9YHDaO1OzGHygTPCQfYq9TDkGD1pFo2ZLpYzKkX7VVrt2qxUQcS8H9etJC3/ABUcnbWOrqydWQ6NkgEAxvglRcmXaOFa2GqywcEWFUwp5hVoLtHOlKSdJVk4KcKIUtZFU8Qecez3BJLEeUez3BJc60+lNHN8TSP/AM6f5Go+um0YPEUvw6f5Goj2LDQOooEQjaoUI3oBkWThtlIDjZIG6AYFknNUiy9ineLKiDSZQ3m6L4Ipi0ASdl+xQcrylxhnVH2c/wCY/wCFyNCiXPtnMrotKSS4nMucc1m4LDHMGNUE3MeZePu7Xp5mRWxxmsf5js4nZtV/RzwKZa4N1STHC8mPMq+IwxdVd/M48EakGtEG5kWiwjbxUi1nVz4xwa4kHZHD9Mk94tuV36AZLoB49avYfRBgOItt+Sr4msNrIE7cgPn5ugucbzMe9dHjMHSjyshl+i57E1BsNpyTUVarslWqGAi69+1TrUCIkEB1xa8SbtG3Io0zq5Lr9ir1KcZ3Wl9EyAB49aeto/VAJtN+oybLUiWsetT1uKCaIC0KtPyoQWYLWYXazbfZmHZTMHMbFtlQqnu71Xe0ADijVGXz+ZQazTZbkZtUyFEBWKreq/6JqNJdZHK1boMhh6lZaEzmgMTyt8s06QTQn1VtktVIMUmtU4QZ2Ibzj2e4J1LEnnHs9wSXOtPpXRzYoUo6On+RqsFpjig6Nb4ml+HT/I1WhwWGlWOClE9iLN4SLUFc07JtUKT2wQolm9BFzE7iYSqtyS1NqokHyJQMYeY7+U+5HIQcRTljuo+5Zv4OKq05KizCeLd5vOtM4aH5W2JakNA4yvHXpY2Ip84x1+xLBYectpRtIUDry3ePddX8EwMZ5PO35RO1aRLUaxmrGsebHnMoVak94gH2WiAr2j8J9IqMgwDtjdtsun07hWUsPDQATA1jmd8lJzvqXr15dpFhAzFyRxtvWTiKJEZQfnJbWPbBImTPWI61nVRIvEe0KarO1e1a2itDVHmYNpInh3J9F6P1n7D3LfxumW4emQCNYjMZT1LfMS0DGYLD4encS4jfeTmuL0njtcqWOx7nmSTebqpFpBBO4A+dXSAskHigOqC4y3q14IzHVnsnfuzQamGOXWtRKqtoSQBebdSC+kQY7M+K1KFG7dwOXXAKhjsMGui9oHCRbzLcYrHdRVptEQBEEZnfunj/AIVyno4k2i2bpAaJ2ElMzDxMzI7ZutyuatWzA3XTwiMoFzoJAmczlG/bkEqmH1LawdlcTBtx9y68s1DVSATlJaRJIpAKUIM7Et5x7PcEkTFeUez3BJc62+ldHP8AE0p6On+RqsAXQdH/AFNIf/On/barEQVhUdTbtUe1Ez3pPYgHqofg/YihlthUiyAgrlnFLVU3N+f9IbDBsgZzEmtt1qbmTlEKOqRnb3IMerhtm0GFQxGHMrfqN507DtXDcqtM1WViGS1odEDLVZD3u7YDew715rxftjtL4vYpvjL71EgucSMso3jcsrQGnjW5lbV8LBcLwS0m1hkeC3WYY9inUvPlJ6PofSH0d8tbIuACd/FR01pt9c84wBkBkE/0beFTrYXsWduLk1k4mmTl/lUq8BamJMAgf5WPWaVcVBukXMaQ205nb/hZuIJcDOZOZPWrdXDzcodbDRPZ1ZKmRm6gKJTw/YrbMNMCArVDCDj5kVnfRjsUX0vP87VuOw5IgC0dggjyjPBVdVtM56zs4AEdpOa1yzay20DrNmQI9gOxWajNcFpYG1Gi5tz54bD1WUqlQa1gL21jNsj827EmVSXNLrjq2ZHsXVzv4rObLAOdYm3GALb9qq4wS4t2Znh5lp1sU3V1YvFyLEmeERnkZWPXsbE9ud810k1ztNRp6p13ZCNUffMxmPsxMnbltMRF9aes9c/5UWtO1F1bFdWQdVMGIgapNpFAHVRGtVulgSVo4PQxJyS0cxi6PPPZ7gmXQaS0XFQj+X8oSXNp7ro5viKX4dP+21WXD2qvo53iaVv4dO//AObUcFYUtb5hIHOVAVBJEyQYPCckQGZVEGEKZKi4n9eKbwlpUC1tv+VB1Pq7EQulQezM/I4oIxYcUMszzO5VcXpvD0vLr0m9dVoPmm6yMf8AtGwFNwHhS90fw2OePSAg9ipjJx/Kyq2uWeDBpsr6hLDLvBmWHWB26xBtuVDlfhxTrVD5TywFkiWwQ7W6/JQMfy1GGxFR9JgmsWkteIcAJgvAfYkHLOwmNvO6c07Xq+C8ILyXCG6sB1g0DYAGzB37VnNut54ztGYxzK/hbS3nwNoi/nuvbsAA5jXRmAfOvENFYJ9at4No1ZMEEWAsV7rgaBp02tzAAErHze1edkDr0QFjYti36hWdiKO3NcG9c1i2c4/OXuWfVat/EUyHSI6swfPMrMxOFA2jiAMloZdRloy4oBp5bdsLTrMYANWbi+tFjwhAp4bWMAj52fPBakZtAosEqOHkHnZSdu45dat4mhzTkYIFoMzstmbLPfiDbKwiIsMstvan1X7/AOCYvE83V2ZiNhvnvsqbm24HsnMAokjMnfefMq9XHAWbzjxyHeunPNYvSXgp99/1JTVMUAAGnnbzZt5sChVXF0a8Dbqi09g2cSgvpFxkjsXWc/1m3Ejg3OaRf7wO4jYQLZKq1l4cL7498e9aWjg5jrZGx6iQtHF6McRrNBAJggiP9rW54z+uf+iHh+gt97IpxgycrhbmH0MSN43bB2LUw3J7Kyuo5ejowlauE0CTmurw2hAFfbgQIgKaY57CaBAWvh9GACyvObAQmvJPuUVyenqI8O+2xv5GpktPg/SH/wBP5GpLKvUMBIo0iOjpyP6Gq4wyL++6Bo5o8DSH/wAqf9tqPTBHlQoJ6onLPPzKJETuUupM22QQRzCYt83Z/tTjd89qi7igDicK4wWuLHCYMSDI+03bFjnsXPY3kM2u4nEYivVm+rrBrb3swCB2LpwZ6t6cibdqLLY5qn+zzANLdWiDq3h7nEE7yJv22VpmgKFIl9OjTa6AwODRI1iG807M9i2ie3uVfEUiWmD2HeLj2gIbXCcpOTrqmKcabRTpeDkujVaHtJJda8lsZZRK45mJOIxD6h8uZDtXyRzWtk/Z5oyG0mLlezOoNqADMOFxfIyCCPOCuR5X6Iw2EwrqjBqvLtUC5NR7mkNbc5NiY4ec1K4fRfJypXxFSqyo9jWujwovrOBEhs522XtGa7TBcuHMJZV1HMbI1gSHi51Q5jgJlomQYzW9yT0O7CYGnT1ZfBc/g91yB1WHYuX0Zyc8JjcXTcSILa1tnhDMRt8pLNRp4jlxREAy2QDdsWJ/T2KzW0nItqybxN46lkcqdCta1mpqudTJfkQSG3IIvuzEbbKvgXNrMDhMvFnat2kGHNsQc1i/HDQ6+niH6oF732MuM4y3X3qNerMEGJmeBtPYtf8A4tosQ8OME7JtEOnMcCsXSGhqrQPAEPGcO+zN4kcBa6n1h9gam8m29MK8NIbYZl2+28Z2OSHhcUahLAHNLc6Zc6//ALRtnbukBHxLH5ajiIyEbN/FdPrGdZ+KxU+Sdb7Xk3yy3iLqjUxDjsa3skq/UpzLtYNIvxIggyItAKt0NDnmueA0OyGZPGZ3ytSSFrD+jF2ZMbBHtkwruG0ZwJO//C6KjgWiwjqzPnWjhtEt3HvGyy1qa5KnomTK0cNoHh2rrqOiROQRWYWBzR7Ldqmjm28nyLgT3K5gtERfPgt5lBwEwPdAUvAuzA2AqaqizRjc27eHsKPTpjd+mSt6hHOEHh3JVaBfBHn2oAPpgbfOovaNh9hRNSLH/al4ONsoii5m4TI3FJoG4yrpaD1jNIU56wg4TlE3/wAh/wDR/banRuUbv/Jf/R/bakor0rRrfE0o2UqftptVkiYQdHjxFLf4Kn+RqsA2UEds7uxQA86KU0bUAwTwTl2/2dylq+dQ1IugcujJRLiI/wBJyyO5MDvyCBzPz7VAXP6ojfntUQAXcUFXGUoIe2BFzsBG0zsK5DBv/wCQxnhqh1cLh7UWmPG1bE1JycGkWHVxW7pXDPxb3UBLcM2PCukg1XDOk3h949iuCsyk0U6TRAsGtFhw3Iv4ttxQABJO+QCQeuJjtXD4LSRdjcY6i0uLixgcASObMmw4CAtnS2EIpvrVABqt5oZZxcYDRIvckKtoXDOo0202t1qjyXOqmdUVDfVLj5cCwItYoT8FDG0QXuGvVdbnbTuDRJ9yzuSeAjF16bmgQG1mtADQNcwdm4s8xXUYDQoa7WqHWqbzkBwVHRdOdJYlwcYbTpsNvtOgx5me1Qn4tY/R4gubTBM5frl83XN1MO4uLAReJAEQATYcF1ekdJR4tg1qh2bv5uCHg9FNp898FxHbO5o61Ucdp7ku/WZiKAPhaQkiPrGXlrjxEjq7FqaJpU8VRZVaOadhzY4ZtJ3jfttvXU4ZpEkkguuf/UbAOzsWDg8MMJjTTZajiAXt3NrMkubPFp9gTWp7Gdj9BNI5wyuFQw+hKlmm7L32jt+etdPpqrdrG3LjPEDjwWjgsP4NoGZOZCrLk8Bo0ipBLthh1jmcp8rryXTswY67dqtVcKx2YBnYYPm3FUK2D1bMe5u68j/sD70BXRPWmYIGX+EGtQqWioO1nvIISFKrHlNnfqH3a1kBjUGzZ7U7RfOdpG1VjReLnVM52LYHtTU60eU0s45t4c4ZdsKi0aWsLWUCSw580xP+lNlW82/WyhUfYyoClo4R7uCBUowRqlQpVy0i4IPs7kdxN+7qVFfwmwi/dxUWG8jjsRaokQb27e1C1C3NEclyln6S/qZ/bako8o6o+kv6mf22plFenaMPiaX4dP8AI1HJG5V9HAeBpfh0/wC21Fc1QMCb7femGxTASDECjZf54Ji2ylATTB60DFuSYM2KUBMwoIFnBDfRDhBvPYfOFYcyetQDd6CsNHt1WtEhg+wDE9cXN1Yp0gBAEBEaUi1BWxWDbUbquFpDtxlpke0BQqUtYtAaWgEON8w3Y2CrhMpnEIBOpTkTt2j9QsPB6NqNqVw1zmF9TXLy0GW6rQ0NtsuugcQhvaRCAGF0Y2nYFxOZMgk9ZiUdrGjZffmfOU2uZH6KbXz8/ogg98/PvVPSGCFRrSBLmOFRuznNOXAEEjtV3Xvu4KLif0QUdG4HVJe8eMMg7bAmANwVxzMzPYpFvYU0XvuQQLCTnb5sVF7PanJtt60p45e6FRE0lDVMT2T7E4MHd+l07rnt9iAVVkdXzkoufBn3Kb4mx/18hDDI2/OaAFbCHNhAI2fZM9Xk57PMo0sQCdR/Ndax2xtG9WgMoKFUpSIdl5o4g7CgFiaYIyvs6uCjTxI8kyCLkcNh6kR7HCb6zdxs7zix+bqviGEjySHHiOpBcLr33X2WQqjz89+5NTFrme28KbWgydgMQqjjeUjR9Jf1M/tsSQuUzx9Jfb7n9tqSiu/0fylwwo0gaoEU6YPMqbGNByaiu5T4bpR6FT4UySgb95cN0o9Cp8KQ5R4aPrR6FT4UySBhylw3Sj0Knwpxymw3Sj0KnwpJIJfvLhelHoVPhUf3kw3Sj0KnwpJIJfvRho+tHoVPhSdymwuyqPQqfCkkgj+8+Hj60drKnwphynw22qPQqfCkkgZ3KXDbKo9Cp8KQ5T4Yn60eg/4UkkDnlHhulHoVPhTHlJhp+tHoVPhSSQMeUWF6UehU+FL94sN0w9Cp8KSSB3cosL0o9Cp8KGeUmGn60ehU2D+VJJAv3jw3S/8ASp8KE7lJhxfwv/Wp8KSSB/3kww/iDd5D/hTv5RYXpB6NT4UkkAncosOIIqD0H/Cm/eTD5+FHVqP+FJJUP+8WGH8UR/I/4VB2nsNY+EHoP+FJJQM7lBh4nwjfQqbP6VA8o8Of4gy+4/4UklQx5Q4cD60H+h/wqLeUOHyNX/q/4UkkEWacw22p26r/AIU7tN4ePrBOfkPt/wBUkkHGadx9E13EPkQy8O+43gkkk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38918" name="AutoShape 4" descr="data:image/jpeg;base64,/9j/4AAQSkZJRgABAQAAAQABAAD/2wCEAAkGBhMSERUUEhQVFBQWGBcUGBUXFBgXFhQVFBQVFxYXFRQXHCYeFxwjGRQXHy8gIycpLCwsFh4xNTAqNSYrLCkBCQoKDgwOGg8PFykcHBwpKSkpKSkpKSkpKSkpKSksKSkpKSkpKSwpKSkpLSwpKSkpKTUpKSk2MiwsLCksKSwpLP/AABEIALcBEwMBIgACEQEDEQH/xAAcAAABBQEBAQAAAAAAAAAAAAADAAECBAUGBwj/xABFEAABAwICBQYKBwgCAwEAAAABAAIRAyEEMQUSQVFhBiJTcYHREyMykZKTobHS8BQzQlJzssEHFkNygrPh8RWiJGJjg//EABgBAQEBAQEAAAAAAAAAAAAAAAABAgME/8QAHREBAQEBAQADAQEAAAAAAAAAAAERAiEDEjFRQf/aAAwDAQACEQMRAD8A6zAYCl4Kn4un9Wz+G37g4I4wFLoqfq2dylgR4mn+HT/I1FFRaADo+l0VP1bO5Rdo2l0dP1be5WHFSAQUX6MpdHT9W3uSbo6l0dP1be5XCFCEFb/j6XRU/Vt7k5wFLoqfq29ysuCg4oK/0Cl0VP1be5SOApdFT9W3uRZSBQBdgaXRU/Vt7kxwFLo6fq29yPKeEFcaPpdHT9W3uSGBpdHT9W3uR1FAE4Ol0dP1be5L6DS6Kn6tvcihidAP6DS6On6tvcouwFLoqfq29yKULEYiCALbSYmB1bzs6juUA30KQt4KmTuFNnttZDfg29FRvkNRtuvm39iBX05h6Nn1GtO7WlxPEDasDSn7RaTHFtOm97stwHXxTVkrqWYKmLeCp9eo0+eyJ/x9Loqfq29y8/H7QMU/yWMYOILj5yh1eXldovUBcdgYAB7El1bLHohwFLo6fq2dyG/R1Ij6un6tvcvPqH7S6rTzwx46ontC3tHftDoP+sBpn0h5xf2KsuhbgKZA8XT9W3uS/wCPp9HT9W3uUsBi2VGyxwcJNweKPKCv9DpdHT9W3uUTgKXR0/Vt7lYchucgEcHS6On6De5Afg6fR0/Qb3I1R6CaqqBOwlPo6foN7lAYSn0dP0G9ynUqKuayCbsNT6On6De5DOEp9Gz0G9yc1VB1VBzWmqLBWdDWjyfsj7jeCSjpqp4539P5GpKK9QwDfE0/w6f5GopYh6P+pp/h0/yNVgFAHVUgbIkJi1AMJwE5sotKB3tQ9VElMSgiolJOEDBqkWpwouCAbmqGsiayjUG3YgkCq2KxzKY1nuDRvJXPac5Ytpy2lDj94+T2AZrhNKY6rX5xc5758mYAbuvtvsGUrOtSOy0r+0mmw6tBvhD94mG9cZkLktMcp69YnnwDmGnV3QBHC/as0aNmADEnnTckDdB9ltilWdTaSQDMG5uQdg1dg4yVi2tySJ0MO5vPy1pILjluLjs2njbYosqU2589x3Tq/wCesqmPCPMv7vYjvojVzg7su2e3Ys3qRuS01bGPdYWG4LNrP+c1bgybqs5oJg5m3DP57klpkVqlYncpUqxF84Pz1WU3U+GR3Xnim14+eMrU6ZvDQ0VpypTdLHubtB3xsMZ/JyXoGgeX4fzcQA133hkesbOsLyx1MnLL29qcVnM4/p2rrOpf1yvNj3oYkOGs0gg3BBkFQdiF5fya5SvpENJlhNwfe1dr/wAgCJBkFXGWm+ugOrrMfj0J2PCDTfXQHVVnuxyE7Fqo0nYhR8Mss4xL6Ygo6XqeOd/T+UJ1R0lXmo7s/KEyiva8D9RS/Dp/kaihyBgT4ml+HT/I1FezcoqRMXUTUlRcTCctsgbwiYhPqwnKCOtZIGylqSlCAcqIRC1JrUA9dO4qWSg4BBGo8ASTA3rieVPKKSWMkDbsk7lb5SadFwwmG2ne7/F1x9JpeZNyT5gFw7+TPx24432rDcJr3DxlJJEAbs89uSqaQwerzQ4TEkkwDwFlZPlCMhkR155qv4ZrjDmyD15gHVMTfPJY4tvtb6meRUpYNzROw5HO42zGWfmTVMOC0CJOZJ2xYe72rRGH1A0NJE2zgX4INcSZO7LaTvlL0kjPrGBGUKnWdJkQFeqgunZKBUZGQ4H52KNKdR8eZBnap1GwUOo6RbMC43gbbbV0kYtWa7daHDM8075sQY3mY/pVdrBMKeHbM3NrgcSR+hRaWHn/AEpfFl1FlK/BSr4Lf+iO6s1thfI8ZVPGV52361jbvjSiXljoBkDL/S6PQulzkSuYqm6NhnubDoOqSQDsJESJ7R5wvZxdmPL3PXYVNJITtILLq1Zg7wheEK6Y561jpApvpxWWKicVEw1p/TVIYtZgenD0w0+Nr889nuCSo4l/OPZ7gkudafRmj2+Kpfh0/wAjUdyjo4TRpfh0/wAjUV1JZaAc2U5CmAmAEqgZO9O1qdyRKgQahvaiBMSqIaqlqpwFGUEXNXP8p9J+CZqg3IvwG7t/TitnHYvUYXHZlxOxeaaZxRq1I2kye1cvk6zxvjnaBi3l2rOQE9rsp7ITfZGWZEC3HZ1qzpEar3Ddbqiyh9HADCdxA3Wce+V55Nnr0WqjxAiDPuO5LDUYlxsdis0KBcTuaC4o+HogmHQG9W7qTUZlQHM/7nJKtRJ3rUqtaYaABtdE3jycyePmR24ZoEkg2yTqyQjn34InqUjo2Rln5lp18VzYAjsVDEYlxAHz1rG2tZGXj9GxtvF1lBgDsxHHduWzXDtqoYrDd+a682z9rNz+BeHY2dUk9YHDaO1OzGHygTPCQfYq9TDkGD1pFo2ZLpYzKkX7VVrt2qxUQcS8H9etJC3/ABUcnbWOrqydWQ6NkgEAxvglRcmXaOFa2GqywcEWFUwp5hVoLtHOlKSdJVk4KcKIUtZFU8Qecez3BJLEeUez3BJc60+lNHN8TSP/AM6f5Go+um0YPEUvw6f5Goj2LDQOooEQjaoUI3oBkWThtlIDjZIG6AYFknNUiy9ineLKiDSZQ3m6L4Ipi0ASdl+xQcrylxhnVH2c/wCY/wCFyNCiXPtnMrotKSS4nMucc1m4LDHMGNUE3MeZePu7Xp5mRWxxmsf5js4nZtV/RzwKZa4N1STHC8mPMq+IwxdVd/M48EakGtEG5kWiwjbxUi1nVz4xwa4kHZHD9Mk94tuV36AZLoB49avYfRBgOItt+Sr4msNrIE7cgPn5ugucbzMe9dHjMHSjyshl+i57E1BsNpyTUVarslWqGAi69+1TrUCIkEB1xa8SbtG3Io0zq5Lr9ir1KcZ3Wl9EyAB49aeto/VAJtN+oybLUiWsetT1uKCaIC0KtPyoQWYLWYXazbfZmHZTMHMbFtlQqnu71Xe0ADijVGXz+ZQazTZbkZtUyFEBWKreq/6JqNJdZHK1boMhh6lZaEzmgMTyt8s06QTQn1VtktVIMUmtU4QZ2Ibzj2e4J1LEnnHs9wSXOtPpXRzYoUo6On+RqsFpjig6Nb4ml+HT/I1WhwWGlWOClE9iLN4SLUFc07JtUKT2wQolm9BFzE7iYSqtyS1NqokHyJQMYeY7+U+5HIQcRTljuo+5Zv4OKq05KizCeLd5vOtM4aH5W2JakNA4yvHXpY2Ip84x1+xLBYectpRtIUDry3ePddX8EwMZ5PO35RO1aRLUaxmrGsebHnMoVak94gH2WiAr2j8J9IqMgwDtjdtsun07hWUsPDQATA1jmd8lJzvqXr15dpFhAzFyRxtvWTiKJEZQfnJbWPbBImTPWI61nVRIvEe0KarO1e1a2itDVHmYNpInh3J9F6P1n7D3LfxumW4emQCNYjMZT1LfMS0DGYLD4encS4jfeTmuL0njtcqWOx7nmSTebqpFpBBO4A+dXSAskHigOqC4y3q14IzHVnsnfuzQamGOXWtRKqtoSQBebdSC+kQY7M+K1KFG7dwOXXAKhjsMGui9oHCRbzLcYrHdRVptEQBEEZnfunj/AIVyno4k2i2bpAaJ2ElMzDxMzI7ZutyuatWzA3XTwiMoFzoJAmczlG/bkEqmH1LawdlcTBtx9y68s1DVSATlJaRJIpAKUIM7Et5x7PcEkTFeUez3BJc62+ldHP8AE0p6On+RqsAXQdH/AFNIf/On/barEQVhUdTbtUe1Ez3pPYgHqofg/YihlthUiyAgrlnFLVU3N+f9IbDBsgZzEmtt1qbmTlEKOqRnb3IMerhtm0GFQxGHMrfqN507DtXDcqtM1WViGS1odEDLVZD3u7YDew715rxftjtL4vYpvjL71EgucSMso3jcsrQGnjW5lbV8LBcLwS0m1hkeC3WYY9inUvPlJ6PofSH0d8tbIuACd/FR01pt9c84wBkBkE/0beFTrYXsWduLk1k4mmTl/lUq8BamJMAgf5WPWaVcVBukXMaQ205nb/hZuIJcDOZOZPWrdXDzcodbDRPZ1ZKmRm6gKJTw/YrbMNMCArVDCDj5kVnfRjsUX0vP87VuOw5IgC0dggjyjPBVdVtM56zs4AEdpOa1yzay20DrNmQI9gOxWajNcFpYG1Gi5tz54bD1WUqlQa1gL21jNsj827EmVSXNLrjq2ZHsXVzv4rObLAOdYm3GALb9qq4wS4t2Znh5lp1sU3V1YvFyLEmeERnkZWPXsbE9ud810k1ztNRp6p13ZCNUffMxmPsxMnbltMRF9aes9c/5UWtO1F1bFdWQdVMGIgapNpFAHVRGtVulgSVo4PQxJyS0cxi6PPPZ7gmXQaS0XFQj+X8oSXNp7ro5viKX4dP+21WXD2qvo53iaVv4dO//AObUcFYUtb5hIHOVAVBJEyQYPCckQGZVEGEKZKi4n9eKbwlpUC1tv+VB1Pq7EQulQezM/I4oIxYcUMszzO5VcXpvD0vLr0m9dVoPmm6yMf8AtGwFNwHhS90fw2OePSAg9ipjJx/Kyq2uWeDBpsr6hLDLvBmWHWB26xBtuVDlfhxTrVD5TywFkiWwQ7W6/JQMfy1GGxFR9JgmsWkteIcAJgvAfYkHLOwmNvO6c07Xq+C8ILyXCG6sB1g0DYAGzB37VnNut54ztGYxzK/hbS3nwNoi/nuvbsAA5jXRmAfOvENFYJ9at4No1ZMEEWAsV7rgaBp02tzAAErHze1edkDr0QFjYti36hWdiKO3NcG9c1i2c4/OXuWfVat/EUyHSI6swfPMrMxOFA2jiAMloZdRloy4oBp5bdsLTrMYANWbi+tFjwhAp4bWMAj52fPBakZtAosEqOHkHnZSdu45dat4mhzTkYIFoMzstmbLPfiDbKwiIsMstvan1X7/AOCYvE83V2ZiNhvnvsqbm24HsnMAokjMnfefMq9XHAWbzjxyHeunPNYvSXgp99/1JTVMUAAGnnbzZt5sChVXF0a8Dbqi09g2cSgvpFxkjsXWc/1m3Ejg3OaRf7wO4jYQLZKq1l4cL7498e9aWjg5jrZGx6iQtHF6McRrNBAJggiP9rW54z+uf+iHh+gt97IpxgycrhbmH0MSN43bB2LUw3J7Kyuo5ejowlauE0CTmurw2hAFfbgQIgKaY57CaBAWvh9GACyvObAQmvJPuUVyenqI8O+2xv5GpktPg/SH/wBP5GpLKvUMBIo0iOjpyP6Gq4wyL++6Bo5o8DSH/wAqf9tqPTBHlQoJ6onLPPzKJETuUupM22QQRzCYt83Z/tTjd89qi7igDicK4wWuLHCYMSDI+03bFjnsXPY3kM2u4nEYivVm+rrBrb3swCB2LpwZ6t6cibdqLLY5qn+zzANLdWiDq3h7nEE7yJv22VpmgKFIl9OjTa6AwODRI1iG807M9i2ie3uVfEUiWmD2HeLj2gIbXCcpOTrqmKcabRTpeDkujVaHtJJda8lsZZRK45mJOIxD6h8uZDtXyRzWtk/Z5oyG0mLlezOoNqADMOFxfIyCCPOCuR5X6Iw2EwrqjBqvLtUC5NR7mkNbc5NiY4ec1K4fRfJypXxFSqyo9jWujwovrOBEhs522XtGa7TBcuHMJZV1HMbI1gSHi51Q5jgJlomQYzW9yT0O7CYGnT1ZfBc/g91yB1WHYuX0Zyc8JjcXTcSILa1tnhDMRt8pLNRp4jlxREAy2QDdsWJ/T2KzW0nItqybxN46lkcqdCta1mpqudTJfkQSG3IIvuzEbbKvgXNrMDhMvFnat2kGHNsQc1i/HDQ6+niH6oF732MuM4y3X3qNerMEGJmeBtPYtf8A4tosQ8OME7JtEOnMcCsXSGhqrQPAEPGcO+zN4kcBa6n1h9gam8m29MK8NIbYZl2+28Z2OSHhcUahLAHNLc6Zc6//ALRtnbukBHxLH5ajiIyEbN/FdPrGdZ+KxU+Sdb7Xk3yy3iLqjUxDjsa3skq/UpzLtYNIvxIggyItAKt0NDnmueA0OyGZPGZ3ytSSFrD+jF2ZMbBHtkwruG0ZwJO//C6KjgWiwjqzPnWjhtEt3HvGyy1qa5KnomTK0cNoHh2rrqOiROQRWYWBzR7Ldqmjm28nyLgT3K5gtERfPgt5lBwEwPdAUvAuzA2AqaqizRjc27eHsKPTpjd+mSt6hHOEHh3JVaBfBHn2oAPpgbfOovaNh9hRNSLH/al4ONsoii5m4TI3FJoG4yrpaD1jNIU56wg4TlE3/wAh/wDR/banRuUbv/Jf/R/bakor0rRrfE0o2UqftptVkiYQdHjxFLf4Kn+RqsA2UEds7uxQA86KU0bUAwTwTl2/2dylq+dQ1IugcujJRLiI/wBJyyO5MDvyCBzPz7VAXP6ojfntUQAXcUFXGUoIe2BFzsBG0zsK5DBv/wCQxnhqh1cLh7UWmPG1bE1JycGkWHVxW7pXDPxb3UBLcM2PCukg1XDOk3h949iuCsyk0U6TRAsGtFhw3Iv4ttxQABJO+QCQeuJjtXD4LSRdjcY6i0uLixgcASObMmw4CAtnS2EIpvrVABqt5oZZxcYDRIvckKtoXDOo0202t1qjyXOqmdUVDfVLj5cCwItYoT8FDG0QXuGvVdbnbTuDRJ9yzuSeAjF16bmgQG1mtADQNcwdm4s8xXUYDQoa7WqHWqbzkBwVHRdOdJYlwcYbTpsNvtOgx5me1Qn4tY/R4gubTBM5frl83XN1MO4uLAReJAEQATYcF1ekdJR4tg1qh2bv5uCHg9FNp898FxHbO5o61Ucdp7ku/WZiKAPhaQkiPrGXlrjxEjq7FqaJpU8VRZVaOadhzY4ZtJ3jfttvXU4ZpEkkguuf/UbAOzsWDg8MMJjTTZajiAXt3NrMkubPFp9gTWp7Gdj9BNI5wyuFQw+hKlmm7L32jt+etdPpqrdrG3LjPEDjwWjgsP4NoGZOZCrLk8Bo0ipBLthh1jmcp8rryXTswY67dqtVcKx2YBnYYPm3FUK2D1bMe5u68j/sD70BXRPWmYIGX+EGtQqWioO1nvIISFKrHlNnfqH3a1kBjUGzZ7U7RfOdpG1VjReLnVM52LYHtTU60eU0s45t4c4ZdsKi0aWsLWUCSw580xP+lNlW82/WyhUfYyoClo4R7uCBUowRqlQpVy0i4IPs7kdxN+7qVFfwmwi/dxUWG8jjsRaokQb27e1C1C3NEclyln6S/qZ/bako8o6o+kv6mf22plFenaMPiaX4dP8AI1HJG5V9HAeBpfh0/wC21Fc1QMCb7femGxTASDECjZf54Ji2ylATTB60DFuSYM2KUBMwoIFnBDfRDhBvPYfOFYcyetQDd6CsNHt1WtEhg+wDE9cXN1Yp0gBAEBEaUi1BWxWDbUbquFpDtxlpke0BQqUtYtAaWgEON8w3Y2CrhMpnEIBOpTkTt2j9QsPB6NqNqVw1zmF9TXLy0GW6rQ0NtsuugcQhvaRCAGF0Y2nYFxOZMgk9ZiUdrGjZffmfOU2uZH6KbXz8/ogg98/PvVPSGCFRrSBLmOFRuznNOXAEEjtV3Xvu4KLif0QUdG4HVJe8eMMg7bAmANwVxzMzPYpFvYU0XvuQQLCTnb5sVF7PanJtt60p45e6FRE0lDVMT2T7E4MHd+l07rnt9iAVVkdXzkoufBn3Kb4mx/18hDDI2/OaAFbCHNhAI2fZM9Xk57PMo0sQCdR/Ndax2xtG9WgMoKFUpSIdl5o4g7CgFiaYIyvs6uCjTxI8kyCLkcNh6kR7HCb6zdxs7zix+bqviGEjySHHiOpBcLr33X2WQqjz89+5NTFrme28KbWgydgMQqjjeUjR9Jf1M/tsSQuUzx9Jfb7n9tqSiu/0fylwwo0gaoEU6YPMqbGNByaiu5T4bpR6FT4UySgb95cN0o9Cp8KQ5R4aPrR6FT4UySBhylw3Sj0Knwpxymw3Sj0KnwpJIJfvLhelHoVPhUf3kw3Sj0KnwpJIJfvRho+tHoVPhSdymwuyqPQqfCkkgj+8+Hj60drKnwphynw22qPQqfCkkgZ3KXDbKo9Cp8KQ5T4Yn60eg/4UkkDnlHhulHoVPhTHlJhp+tHoVPhSSQMeUWF6UehU+FL94sN0w9Cp8KSSB3cosL0o9Cp8KGeUmGn60ehU2D+VJJAv3jw3S/8ASp8KE7lJhxfwv/Wp8KSSB/3kww/iDd5D/hTv5RYXpB6NT4UkkAncosOIIqD0H/Cm/eTD5+FHVqP+FJJUP+8WGH8UR/I/4VB2nsNY+EHoP+FJJQM7lBh4nwjfQqbP6VA8o8Of4gy+4/4UklQx5Q4cD60H+h/wqLeUOHyNX/q/4UkkEWacw22p26r/AIU7tN4ePrBOfkPt/wBUkkHGadx9E13EPkQy8O+43gkkk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pic>
        <p:nvPicPr>
          <p:cNvPr id="38919" name="Picture 6" descr="http://nieuws-2.nl/lokaal/2/org/64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4725144"/>
            <a:ext cx="367188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Leishmania</a:t>
            </a:r>
            <a:endParaRPr lang="nl-NL" smtClean="0"/>
          </a:p>
        </p:txBody>
      </p:sp>
      <p:pic>
        <p:nvPicPr>
          <p:cNvPr id="39939" name="Tijdelijke aanduiding voor inhoud 4" descr="leishman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33750" y="2938463"/>
            <a:ext cx="2476500" cy="184785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Denk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buitenlandanamnese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hond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leishmania</a:t>
            </a:r>
            <a:r>
              <a:rPr lang="en-US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Komt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in </a:t>
            </a:r>
            <a:r>
              <a:rPr lang="en-US" dirty="0" err="1" smtClean="0"/>
              <a:t>landen</a:t>
            </a:r>
            <a:r>
              <a:rPr lang="en-US" dirty="0" smtClean="0"/>
              <a:t> </a:t>
            </a:r>
            <a:r>
              <a:rPr lang="en-US" dirty="0" err="1" smtClean="0"/>
              <a:t>rond</a:t>
            </a:r>
            <a:r>
              <a:rPr lang="en-US" dirty="0" smtClean="0"/>
              <a:t> </a:t>
            </a:r>
            <a:r>
              <a:rPr lang="en-US" dirty="0" err="1" smtClean="0"/>
              <a:t>Middelandse</a:t>
            </a:r>
            <a:r>
              <a:rPr lang="en-US" dirty="0" smtClean="0"/>
              <a:t> zee.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protozo</a:t>
            </a:r>
            <a:r>
              <a:rPr lang="en-US" dirty="0" smtClean="0"/>
              <a:t>, </a:t>
            </a:r>
            <a:r>
              <a:rPr lang="en-US" dirty="0" err="1" smtClean="0"/>
              <a:t>wordt</a:t>
            </a:r>
            <a:r>
              <a:rPr lang="en-US" dirty="0" smtClean="0"/>
              <a:t> door </a:t>
            </a:r>
            <a:r>
              <a:rPr lang="en-US" dirty="0" err="1" smtClean="0"/>
              <a:t>zandvliegjes</a:t>
            </a:r>
            <a:r>
              <a:rPr lang="en-US" dirty="0" smtClean="0"/>
              <a:t> </a:t>
            </a:r>
            <a:r>
              <a:rPr lang="en-US" dirty="0" err="1" smtClean="0"/>
              <a:t>overgebracht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Tast</a:t>
            </a:r>
            <a:r>
              <a:rPr lang="en-US" dirty="0" smtClean="0"/>
              <a:t> </a:t>
            </a:r>
            <a:r>
              <a:rPr lang="en-US" dirty="0" err="1" smtClean="0"/>
              <a:t>organen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zich</a:t>
            </a:r>
            <a:r>
              <a:rPr lang="en-US" dirty="0" smtClean="0"/>
              <a:t> </a:t>
            </a:r>
            <a:r>
              <a:rPr lang="en-US" dirty="0" err="1" smtClean="0"/>
              <a:t>vaak</a:t>
            </a:r>
            <a:r>
              <a:rPr lang="en-US" dirty="0" smtClean="0"/>
              <a:t> het </a:t>
            </a:r>
            <a:r>
              <a:rPr lang="en-US" dirty="0" err="1" smtClean="0"/>
              <a:t>eerst</a:t>
            </a:r>
            <a:r>
              <a:rPr lang="en-US" dirty="0" smtClean="0"/>
              <a:t> in de </a:t>
            </a:r>
            <a:r>
              <a:rPr lang="en-US" dirty="0" err="1" smtClean="0"/>
              <a:t>huid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Schilfers</a:t>
            </a:r>
            <a:r>
              <a:rPr lang="en-US" dirty="0" smtClean="0"/>
              <a:t> </a:t>
            </a:r>
            <a:r>
              <a:rPr lang="en-US" dirty="0" err="1" smtClean="0"/>
              <a:t>rond</a:t>
            </a:r>
            <a:r>
              <a:rPr lang="en-US" dirty="0" smtClean="0"/>
              <a:t> </a:t>
            </a:r>
            <a:r>
              <a:rPr lang="en-US" dirty="0" err="1" smtClean="0"/>
              <a:t>ogen</a:t>
            </a:r>
            <a:r>
              <a:rPr lang="en-US" dirty="0" smtClean="0"/>
              <a:t>/</a:t>
            </a:r>
            <a:r>
              <a:rPr lang="en-US" dirty="0" err="1" smtClean="0"/>
              <a:t>oren</a:t>
            </a:r>
            <a:r>
              <a:rPr lang="en-US" dirty="0" smtClean="0"/>
              <a:t>/</a:t>
            </a:r>
            <a:r>
              <a:rPr lang="en-US" dirty="0" err="1" smtClean="0"/>
              <a:t>snuit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Reageert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op </a:t>
            </a:r>
            <a:r>
              <a:rPr lang="en-US" dirty="0" err="1" smtClean="0"/>
              <a:t>standaardbehandlingen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Diagnose; </a:t>
            </a:r>
            <a:r>
              <a:rPr lang="en-US" dirty="0" err="1" smtClean="0"/>
              <a:t>bloedonderzoek;leishma-niatiter</a:t>
            </a:r>
            <a:r>
              <a:rPr lang="en-US" dirty="0" smtClean="0"/>
              <a:t> </a:t>
            </a:r>
            <a:r>
              <a:rPr lang="en-US" dirty="0" err="1" smtClean="0"/>
              <a:t>icm</a:t>
            </a:r>
            <a:r>
              <a:rPr lang="en-US" dirty="0" smtClean="0"/>
              <a:t> </a:t>
            </a:r>
            <a:r>
              <a:rPr lang="en-US" dirty="0" err="1" smtClean="0"/>
              <a:t>klachten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  <p:sp>
        <p:nvSpPr>
          <p:cNvPr id="39941" name="AutoShape 2" descr="data:image/jpeg;base64,/9j/4AAQSkZJRgABAQAAAQABAAD/2wCEAAkGBhQSERQUExQUFRUWGBoaFxcYGBcVFxwYFxUXGBUYFxgXHCYfGhkjGRUUHy8gIycpLCwsHB4xNTAqNSYrLCkBCQoKDgwOGg8PGikcHyQpKSkpKSkpKSwpKSkpKSwsKSkpKSkpKSkpKSksKSkpKSkpLCwsLCwpKSkpLCwpKSwsKf/AABEIAI4BYgMBIgACEQEDEQH/xAAcAAAABwEBAAAAAAAAAAAAAAABAgMEBQYHAAj/xABJEAABAwIDBAcFAwkGBAcAAAABAAIRAyEEEjEFBkFRBxMiYXGBkTKhscHwFHOzIyQ0QlJystHhMzVDYoKSU2PS8QgVFyWDo8L/xAAaAQACAwEBAAAAAAAAAAAAAAAAAwECBAUG/8QAJhEAAgICAgEFAAIDAAAAAAAAAAECEQMhEjEyEyJBUWFxgQQzwf/aAAwDAQACEQMRAD8Ax1chQIJYIVq6MW/+54fxd+G5VUK39FLZ2nR7hU/DcofRMez0FTclqb/VIYenbuRsRiW0mlxMBokqExrQ671FbS3rwuHBNSsyR+qCHO9As63g3hxVcvaHllImzRYx3kXVWrYfLrAPeb+9Dy0HBmqDpZwWaJqRxOW3xkqa2ZvhhK/9nWZP7Ljld6O+S88YqoHHstJM66C2qSNdzXNIJnx0IR6jBwZ6jKKVSei3ek4qi5j3E1Kes6kGw+CupV7tFaDBAELQhIUE0cCjogCUhSiCk9N/9zP+9pfiLDtwWtOOpF2gM+JiALeOq3Dpx/uZ/wB5S/EWF7ig/a2RJ8PruSsvixa7PUWAcCwEaRZHq20TTZdYCk2SNAjYzGhveeSpehii7GuLYJ9VXNq0xMTA7JJPEi8XU7VxM8RHMk+cc1B4qpmIzOY3iS4gJUmaIKiJ2rshrmQNRy5XBnnaFUcdsZgEhsq1bS3mw+eBXaREG/gq9tLabCBDmnlHjr8Vnl3ofEpW1MCL2uPqQq9XpwVctpPm8enjx8gqzjqNpWnDP4ZnzR+Tt3XgYrDkiR1tOf8Ae1a9/wCIH9Kwv3T/AMQLHti/pND72n/G1bF0/j86wv3T/wAQJ+TxE4vMylcjLlmN4UhdCMuQQAAhIXLkABlXZUK5AAZV2VCuQAGVAjLkAFAXIy4hABVyHKhAQAVcjLkAMigR3jTwRQFtOa1s4K7dEP8AeTDyZUj/AGQqSFf+hikDtAk8KT/flHzUPoI9m5Ydwieag978aAG0iYDu07waeyPM/BTlCnF/T69VRelOWOouB9trmebTmH8RSnajZpik5bITG7VaXdkQBoq7tbFhxix7imdDbju0HNaANf2veU4p0GVWlzZSHfbNKjZGkjKYEfUqOxQuCCb+oKf4nCuvFh9e5Nm02FpjNbnFyL2jRMi/kXKLLR0R7Y6raDGn2arXMI79W+8LewV526MCBtOjMx2/ex0T5wt8di0+6M6Vj2UYFMKWIk6p9TcqqVkuNCjUYBAEYK5VlH6cf7mf95S/EWH9H9UtxTYMe+YuPgtw6cf7mf8Ae0vxFhW4zfztl44yl5vBlIeSPQuCxXZaZN+6Y8k+YwEzBJPjHnOnkmmzqjKOH6yreJMC5ibQOZTvDbx4d7QQ4NnRpMHwKzx62Ol3oDE7OsTmItw1UHtajTw9B1QsY5xgAvAMl2nDhrbknm1dv0xLTXoh36rA6/mSImO9U/fXavWVMJQcQS+pSJaHAiC4WtwiESotGzqFHFOdm6mi0E9lsBhsJgW5KB25Se6owPYQQTOhvB4tMaK0Yraxfj3gvDWU2PcIIHsgSB3HMPFR+KqmpUa4QWvbmnWDBgHxlJkaUUfaNEAGOJ0+uCgcYQZV425gmAFz3NmLc9NFSMQwG7TLZ+CnE7FZuhlsgfnNH72n/G1bB0//AKVhfun/AIgWQbL/AEqj97T/AI2rYOn79Kwv3T/xAtuTwMuLzMshcuXLMbzly5cpIOXIYXQgAFyGEMIAKuRkEIABdCGF0IA57ADYg+E/NAAhypfDYJ7yA1pcTyEqAG0JSnTLtOFzJgAeJU3Q3NxLv8MjvcQ0e+59FK4fo4qfr1GjmAC73kAKLQX9FMyd49Vyvn/puz/i1P8AZ/Vcjkg2ZtV4eCIjP+SKt5zZdhlo/QjTnF1Tyou972LOFpnQiycRXP8Ay2j1eP5KH0TDs2nDssone7Y7K9Jge6Ayo1+kzH6o8RIU5S0UFvvhmOwNbPIDQHS3UQ4doRxAJVWqiOitlExu5eHrvJpkMgjO0tE8TadE22ngmsbDBAHgo/Zm0aVNjuqe4niXkzHDVRuN26XHVYm23R0oxSVoUxNMZCAATyJ1UFtDBCg2Jlxg9/oNNTdL4rFFzbgkHusne5e7oxmKDHzkaC9/MgEADzJHvTMcROR0Wnom2NkpPxLgMzzlYeIaPa8JPwV0fjiTBKTdhmUGCnSa1jRoBZMadS91M5MRGNE9gq8x3XKnMM+VWMBUvHh6fXwViwj1WEtlpdD5hSoSFJyWC1J2Z2Ufpy/uZ/3tL8RYz0XYZr8Zfg0nnyn3LZ+m9s7HcOdWl+Isd6MaLjXrRIii6SBpJAF+d1TN4MXDzRed7d9aYpuax7TD7tgkdg2BgyBI4LKdpbx1atRzy6CTwkBSu2Az7WGPpvqNbdzGAh7oEwTEgcyBYKO21tg1SW/Z6FEAiGUqbRaOLzL3HS83ScStWy+TsjX7Se50kk+JPkn+z9q1X4qk8ulwc2O64UfTwDiYymTpYgd11ddxtzDVxFPOIGpn1V5uKQY4ykyO21t17MVVcZOZrmX5GO/uUGzbdVvsvcBwAJCs/ShsJtDEkMnLzvE8ddTqqQ5iMUYuOy2VtSF62Pe8y5xPiUq2pAjnqmxbMwLAa6H0ko+GEm8pjSoUg+xr4mj97T/Eati6fv0rC/dP/ECx/Yrfzmif+az8Rq2Hp9/SsL90/wDECMniWw+ZlkIVyHKsxvAhKDDOLS4CWjUjhOk8kXInGEoVMw6sOzcMoM38EWQ3Q1RnshWbC7h4mpEsDZF5t8VNYfozNs9QDwE+k2UMi7KC3DkieCPUwTg0OsQZuCDpqCBdp8VpjNwKAjM6o7usB7k/wu7FCndlFh7yJPfqVWyVGTMlo7Pe8w1jnHuE/BS2G3JxT/8ADy/vEN92q1M4cN5ADlYe5C5o4Hz4jh8kci6h9lCwvRq8nt1WjmGgn3mFK4Po8oNPbLnnxge4fNW3qJE3P9Edp7jfQ6/RUWHFEVht2cNTu2izxIzGf9Up+KECwAjSIHholsp0jy0RzSM8BZBNDSnSE6W5xzS7aIMfXxRmWkXhHovOh4e/w5oCht9g7z6Lkv1bu/1cuQFHnJxQLly6RyGGWqdBjPymIP8AlZ/E5ZWtc6C2fpJ76Y8hnKrItDs2EBIYrDB7HMOjgQeNjbilc1kD3RJ4Ikxq/DAt6KdWi+pTrVS54cZm2mkDSIjRDuBsH7RiBUrU3HDskuJBDXOHstnje5jktq2hs+jWOapRpOMRmexjnRykiyitovZTYGtDQ0CABAAHhwWKclHo6GPlJbEdr4Zj2Q0NaALAAAR4CyrO6NBmHxjrZetYWd05mkeEwVMVMScutlXdo0yLgwRcfEJMZcZD54+UC27TmAo9rTZSb39bTY79poPqBI9U1bSutEjChbDuMyBZWfZotfVQmDYIU/hiA1RBe6yJvQ4pJdqbUEu0rRFiZFP6ZKBfsvINXVqIHnUARNy90aGHwzjT7RqkuzkSSyYYD5XjmVLb/MpnBsFX2DVZJ1j2odHGDB8k03TxOXD0mlwflBbIkAkOImDzgWVMklaTFxi+0P8AE7h4d1IhjBTqGD1jQGuzDQy0D3KkbU3E2k45evp5R+sS8+4tklaph6psl30wdUPFGW0Ssso6Ml2V0alriajy9xs5xECLWaOGistDAYdgFOkWuqXAIMm0Dh8OCmNtbYbRabhlj2joOySDyNxpIMSeCx/GdLLPtWVtNjsO15y1IcyqWkXMtixJnQWAtN0vgrdbGeo63o7fPBdcSC2HtN7zYaRzsq3R2bUolzWkSRBkEgg84v6LQdt0KdXq6lBzXAtc7st7IZTbBp5iJkW7RgHj3V3FbTYHNls8DGoH1dIblHRqqMlclsrLdjVXOPZp3HtAgiJ1ECeK7E7BbSbI148irM6nTcM1IzGrTwTXabQaYKo8sros8UaKXsLBn7ZSaBP5Rn4jVsPTfsupVxOGyMLvybxb98KndGey+u2tQPBp6xx7qYLh6uyra97qcvp2nsn4rc5XC/4MGNe+v5MY2fuHVcJIAPCTp5KWwfRy39d8nuB+avIp208Eqxo4SkWa+NFd2duVh6RByZzp2xmF+5TdLCMpgBlNrf3RCdubKAUSeJHooLJITPh5f1Sbm31A+KMX8Gm4u7gAO8mwSOLxraYGZzXONwGmQORdzKhuhsIOT0c90m1+Q0TKsHgnsumAY7uae1duGWhoYZgEjvtb4pCvtQ1Khp5jEZQ4CTcgE2i2usjuS3JdDlhmu0NaFdxM6xyH13KWoU5EH3d+o8UzdhSzKQOF+Bk8e881I0XWMRM8tDxV0Lkvo5tE3iALEWEeh52RGUjJgfCDzTxjIciuZNhYD4/yUi7G3V3idb8EMWvw+CO7USLTfwKAnu4oJGuTx/l9XRmPvpwjnwSj9PT0Mf0SQYZn6t9aIJHAqEWn3oETOeQ9f6LkBR5thAhK4LpHGYK2XoKpfksQeBqM9zT/ADWNhbl0J0izBPdlPaqkjgCA1omeIlVk6GQWzSahsmNSs7MLdnx9Lc05gn2vRJ1fBIyO+jVjjXZF7RqGNVUdsYGoZh5+IVtxxnjHkoDGRfUrmt7OriS40VbZ203s/I1DJb7JHFv8wneNMs8lXN5caadZrwIyn3cVPYfECowEcQtMUmrEyk02iZ3c2mHYZrTrTdlI7hcH0+CcnFXj5qm0MUaVVw4P+I0+anMJicxurtmWlZZcBXMFTmHq2jkq/gKYiVPYI9k9/BVim2RKkiUputaEZrk3pAATzSzNU9X8iKK10sYjJszORMVacjuzEH4qM2M2tRw1B1Vob1rGkRNjkmHA6OiD5lXba2AZWZRZUaHt61roIkS0Pc2RxhwB8lHb90fzUu0ymfcVGaOr/BcJVKv0kNhYrNRDnG8T8f5Kvbd3/YyszD0zL3uDQGyTJMWVV2lvwcPgmxOZzWBoJFyW6jzB0UjuHuQaDmYvEN63EOMxN6YyknKP1nCQPNLUnJJLQxxjG5PbGnSywUWUX5j12jGyCDxcQ0ghxkgEcj5jDce8uqvJicx0uLWt3LbOlna+HfZzmF3VuNM5u01xJYZ7JgQT2bad0LIsJhoYHSwOcbFxbkGUS7NzGkCL+5NjVtoVK/kmt1ca91PqjiBRhtQNzFwZlyZnZspF+1AmZvygyG6NcVKrpkwHF0aQJ0juA1hQeDwZr1W9Y5k1C4ZWNDXNykGzAAMpm0cjyKJTxLqDwaQc13EEGDBvBHCY8xHiuSTtDIylSZL71zRxbHMPZqt9kHiNeHh70vtBjjTnjxFiJGsEaqNw7nVKn2mszOAS3q3WA0gC2ozA+YPNW7dSiDisNTgEOqsMa2Bk+4JEo+K+TTCdxkXvot3DODpGrWEV6oFv2GC+X94m58hwU/vKPyjP3T8VYAoDeT22fun4rdkiowpGLE7mRGTlojU6SK03KVaeKyG8EM4pGu0uAa217u1gDUylalSLqL27tAU8O4B0Ocfdy7vBQ3SGQg5NIiNt7bLOyw/k58nRx9fioatji8DvM5Qov7SXvDQM0mw+auuy6TcNg+tDWGq52UvzB0ZnQ3LB9mO1I1jiFmSc33R1JTjhSjBWxtj9mCk1oDnPloLiBDQTfKCbl1iozZ+Iy12P/Zk+sz6CbqUG0nFppVAwNbLwABM2IiNHHWdbo+xdlitULwSGMAnQDMSJaZ4RJKGrl7Q5uMH6hKYfFF7Wh0doEtjgcxgGe5PMMAJg+z8eHjxum9T2uzpzJETy9AlQ4ED3jhrK0I586e0O2Nka8ecox0J8UjSEDu4oXO17o+X8lYSBUER6e6fkkTUkfXBOXXvZNqqCUDlBRDr4RolWmL+HkucEEiRauSkBcook80ErgEKFoXTOM0W3o63MOPxIDrUacOqHmJswd5+Er0XhcIymxrGNDWtAAAsABoAqn0ZbFGFwNMR26g6x/OXAFo8m5R6q3Gol8l2aowpBXFN6phdWxQHFR+Kx0iyzZZo0wg7EsZU7wq3tPFCDdP8AFP1kqubTxACwvs6UFxRT9660uRt1sc7MKfdb4pntqtmcpzcvABjDWcPaJa3wb7R9SB5Lbj8TFk8gN5AGhrv1pTzZGJzNDgdfoqN3jxMm+iU3ZoxTBP6xJHhorVYiWi+YCqQ03kcPirBgamYA8VUsK6GxOvf8vBWHBPsLj17lXoqTlNx48E4o15UbTxGifUncVTkS46H1ZwDaZPB3/wCXplvKzrMJUi9gfenr2g02zYZv+pUTpM30+zilhaPt1e3UIiRRbd/tWlwaQFpluP8ARi6lf6Ztj8f1Fag6oMzaDX5G6jOHZaczwBe0x3LUN269arg8ISZrOa55NwQ2o7sOsInsjWJgcDfJd4w3E4YVKd47Q5gOgOB7xAV12Vv42nQbVL8+fq4pZT+TaxgbUywYc5r2SGmIBd3LPja47Hyi3PX9Fd6Td3n0HVnOYazXOY5te4cy3baRMFhJ1jUi/BQe7GzsI/CVjiqjabi4CjDvygcBmccsxBBAl0DvUr0g9Jf21hphoaw3DdXZrSS4eGiq2wMCXuJqjsgCzmZpDpBgcflKY9Q+gnB8vt/Jo2B3VoYdprCqw1QwugPAqFpaGABgmC7MSXQI04yn+FwVEuqGtiadNwbTlrMv9mWw1ge4GRm1gC89yzLFF4GH6qkaL6dPK57Q5hc6Sc7jo4kHl5lNXbRruql5GYkdshjTZpmeQ0ubJax/JeEq7VF7382hSp06TaZpvnMTAaMsENN26nS08Z4pXonxXXbRpvdJyscRbiRlHxcVluPxedxgkzzEHw8FsnQbspob1pILnEt7xlA15Elx9yu4cUvspOfuaj0bUoDeQdpngfip8KC3h9tn7p+K0ZfETg8yIptn1SjYjw0QN5IXvmfq/csR0xt1+c8L/XqoDfjCPNJrr5dOUaa96lhUcBGhmdPeUYHrWPpPJuDyiZ1voVVq1Roj7JKXwZTsl2SuwuBIa8ZhpLf1hMjVs8Vpm1sc04Z0jsSG0wGtkEHsaGDAmwHBRdHdV4eCaTXCS0nM4OPZIBB4CXDh+qFK0dhtDclXNAJIaDxMA+ViVRJ1QSrkn2RmEw3YysAOdvbOrgA65GomHEcLTZTODw/2dhp2IJmeMkTw5fySwxLKTcjGAAjXjM8+d1H1KzjqValEt7snfQ4LgSLzwj1unNOhYRPd5cUnhMLBk66/AynsaW8ApjsTN10cynCKWSlX0ygy2iPoqwsI1p5opoSb3Nko1sGeXFEdV5DmgDmtA+KRqPB+aO52ibYqdVBMVYLSIXJtJ5lAoG+med072bQz1WN/ac0ergEhI5KS3aj7XQn/AIjP4gunLSbOLFXJI9J0KoawAaAQkK20I4qEdj446JtiNqyuVLM2d2OCiUrYs80zq4wqMq7UhMq207TKpYzgkSOMxdlWtq4oJLG7X71X8ftWZupjByInPVBG4d+JxDKTPae4NHK/E9w18lfdp0G0ctFns02Bo79SSe8mSozoo2YHVK+Jd/hNys/eqAyfJoPqnO2601Hu4ae5bGqRzrcpFV2w/M4DiT8VP4NuUARoAB6Kv0aWevfQXPy96sVIoXRWfZLYOtYTdTFGqTBnw4Ku0Aed/wCSncFfgUubLwRP4Kvw18FL0H6KKwthJ14enNSmFcNI5H1VYJojIx5tB8UA42DTmcf8rcxd7gvMG2t4nYvE4zEug5mlrQZhrSQ1oH+lp1+S3jpY2iaOxq5aSC7Kye574Puleb8GfzetpJc3xgBxtbw4+XEbP3+Dm5Hqv0lty8aQ6q0jNT6slzeMFwbmHgSCnO2Ni58xpuIgmWkwJ4kDvgeKZ7g4lrMXLtCxw8bAweYsrYcEXukAF2UHK3lp2Y1cICzZfbktGrH7o0zPGYUhwzXvBC2nY+NwbKVJzqLgOrIPJxyzLRaTY6cbLMttbLPtNaZ7rzeOCYU9tYqgC0FwBBFxIg2OvgEz/YgjL07RedubfoAgU6EOI7LbOcRf+0j2QBw15m0Km7W204ywES4DORYQNGN/yj3qJdtCo+QXGDcxafRIOKtHFT2RPO5KkCLXWgdDu/DMDiXMrAmlWGouWvGjo7xIPks5JRqNXK4HkZT2rRn+dntPBY5lZgfTcHNOhBlRO8Q7bP3T8V593Y3sq0K9Pq6jmhz2AgGAQXAXGmhXoTb3tt8D8UhycoOzRjio5FWyKGiHUIWCSjFnELMbhnWw5OhFu9NzRcn7hxCRqM4qrGxmxqzEvAgkoKYJknn70erRm0mB3HxSrcOIsq7G2kMXNlwHenTMOAeHolPs8apcHmhFXIGjTsCNdP6o7GmfHgjNGkD/ALJQtlMQhsIXXPBASIujBqAMjxQQJOfZIkBCZ0vA5ozWBQWoTLJRazYQ1nwYCM3QqLDaGopjvXJxC5BPJnmlPdjY4UazKhaHZTMHwMHxGvkmYCBdNq1RyE6aaNfo7VD2AgyCJB8Ug7F9+iqO7G2Ox1RN2yW+GpHz81KVMfquRPE4yaPQY86nFSQ9rY5ReL2ly1SVauCEpsnBdbUVlFJWyrbYbDbGfUGZ1gU32lsxrB3q91cOGMhUvb+JkwphJuQTiki79G9PJs17uLqrz/ta0D5qC2jVlrjzul90NsBuzcQye0x9v/kaAPe0qt7WxzspAWqRz46bHexWEtceDneVrA+8qXo4S/NNdm0MtNg5AefFS9EX0lTxFNtsVo4S4iFO4GhaLqPw8yFO4a0KriiylQ7Yw/XgR807wYInwCRpVJ5JzTpepGvD60VFH6LOX2V7pnpl2xnAAkmpSgC5/tF5+wUNpVGOsS5otl4aiTp9a6L0R0t4p9PY1R1P2pYJ4gF0OI74led8BQb1ecvaMuZzs37Ra4U2tAILiSzwEibLVujnT/6M8JVNOqDMXg+dj7lc9p7VNENqUzDrRPHmDyCopAjUl3w115zYqVwrzUDQbmIH9JsUrLBaYzHKlRZ8JvnTe78q1refEekKM2ptlj3PLXDKPZaRaZv4Sq/jGFpgiIPKE0JRHDHtF3lfQ+bWaXHhOlh5Smj3ogQEp6jQpuwCgXFArkMmNi1PytDuq0x/9jV6v243tN8D8V5J2E784o/e0/xGr1xtr2m+B+KTkVRY7C/eiLAhcdEoAOKL8FjOiItaivP9Eo4okT/NQShPIOKMAAlCzkjCiPMqC1iDmlGDEbq7pZjAB9ShA2FZy5IQ5JYqvl0Ezqk+vgSbKbDg2rHRrAXjT5qOxGPvbT3oXVxpJ8lGuZmcfriqtjceJX7h39snTmP6o7357CyiXHKYCc4Z8FVtjpYklaH1ShoUtTZ9dy6k+YSxIVzK38CHVjvXIS5cgqeZigQlAuoccNScQQQYM6rUW7g1auCoYmgTUNSmHPYYa4OBIcWcHC2mvisuZqvUew6WTC0GCABSYBHLIEnLVbNGCUk9Hn3EtcwlrgQQYINiDyIV23LwQ6vrCp/pZwlEUGPdTHWkwHixygXB56jVRm6tP8yb3l38RHyWPKtHTwz5MPtiv2SQs82i8kmVc9rvOWFQtpVTmKrh7L55UTOwqcUnO/aMD/Tx9SkK4zHWUlTe4U2hro/Jgxwub/FJYbMXMLjYxp3rSzGXfB0Yawdw+CfUgikREfVkemL+HzTJdGZbZL4elMKTYD5RdRGCqH/uZUwyha5+vBRKq0C72L078PBSdC7Uxw9Lkn2H09UuCGSI3pDyf+WkPyDM5rW9YC6n1jswpdY0Ay3OWzYjmCLLAt59iU8Nh2U87X1S8FpyVKdQMDHCuHZ2iafWBhYdSMxtMLeekvabaGyzUdnAD2tLqZAqNzlzM9MnR7c0jTTUarDsXvFQNEUhUxWJyvLw7ENaMssIhgFV5vqe0JLWWtfT8IwTfZAbNdSDHF4JNw4anKR2KjNO014E8wfFSW6TpzyAQL81C1GtplrozRkLmnQ5m5iLHTUJ/sjaEVjEgZYGkwPZnviyVlVxdF8LSmmO9vUw64HyUdhaFMMOZpzcCp6viqeSYdPgI+Khq1ZpBMfL5pUG6o1zirsiawvZEhKEyUm9y1oxhXBFhHdUtCLFlYoPdiD84ofe0/42r11to9pvgfivImxT+c0Pvaf8bV623hfDm+B+KVl8R+DzQydJtoggXRXVLJuH6rCdJDkMm/DkjllvBIUdEqToSoBsK5qUosQusiVHIIuwS0nuRWO80ISbXHWyCyOrj+XkmGKqXHKE9xb7QouoefFDH4mJ4jERB1vw5KS2bh6dQPeSCAfC5HfxVR2rjyLC0KLbj7jXSTfUg2KT6tM3v/Gc490XY4bNJaNLW5TqiNoxyKh9h4p0HtH1UrScZhMi7ViJx46bJSmyRCO4IlNy7NqrGB9g5ggRc3chQF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39942" name="AutoShape 4" descr="data:image/jpeg;base64,/9j/4AAQSkZJRgABAQAAAQABAAD/2wCEAAkGBhQSERQUExQUFRUWGBoaFxcYGBcVFxwYFxUXGBUYFxgXHCYfGhkjGRUUHy8gIycpLCwsHB4xNTAqNSYrLCkBCQoKDgwOGg8PGikcHyQpKSkpKSkpKSwpKSkpKSwsKSkpKSkpKSkpKSksKSkpKSkpLCwsLCwpKSkpLCwpKSwsKf/AABEIAI4BYgMBIgACEQEDEQH/xAAcAAAABwEBAAAAAAAAAAAAAAABAgMEBQYHAAj/xABJEAABAwIDBAcFAwkGBAcAAAABAAIRAyEEEjEFBkFRBxMiYXGBkTKhscHwFHOzIyQ0QlJystHhMzVDYoKSU2PS8QgVFyWDo8L/xAAaAQACAwEBAAAAAAAAAAAAAAAAAwECBAUG/8QAJhEAAgICAgEFAAIDAAAAAAAAAAECEQMhEjEyEyJBUWFxgQQzwf/aAAwDAQACEQMRAD8Ax1chQIJYIVq6MW/+54fxd+G5VUK39FLZ2nR7hU/DcofRMez0FTclqb/VIYenbuRsRiW0mlxMBokqExrQ671FbS3rwuHBNSsyR+qCHO9As63g3hxVcvaHllImzRYx3kXVWrYfLrAPeb+9Dy0HBmqDpZwWaJqRxOW3xkqa2ZvhhK/9nWZP7Ljld6O+S88YqoHHstJM66C2qSNdzXNIJnx0IR6jBwZ6jKKVSei3ek4qi5j3E1Kes6kGw+CupV7tFaDBAELQhIUE0cCjogCUhSiCk9N/9zP+9pfiLDtwWtOOpF2gM+JiALeOq3Dpx/uZ/wB5S/EWF7ig/a2RJ8PruSsvixa7PUWAcCwEaRZHq20TTZdYCk2SNAjYzGhveeSpehii7GuLYJ9VXNq0xMTA7JJPEi8XU7VxM8RHMk+cc1B4qpmIzOY3iS4gJUmaIKiJ2rshrmQNRy5XBnnaFUcdsZgEhsq1bS3mw+eBXaREG/gq9tLabCBDmnlHjr8Vnl3ofEpW1MCL2uPqQq9XpwVctpPm8enjx8gqzjqNpWnDP4ZnzR+Tt3XgYrDkiR1tOf8Ae1a9/wCIH9Kwv3T/AMQLHti/pND72n/G1bF0/j86wv3T/wAQJ+TxE4vMylcjLlmN4UhdCMuQQAAhIXLkABlXZUK5AAZV2VCuQAGVAjLkAFAXIy4hABVyHKhAQAVcjLkAMigR3jTwRQFtOa1s4K7dEP8AeTDyZUj/AGQqSFf+hikDtAk8KT/flHzUPoI9m5Ydwieag978aAG0iYDu07waeyPM/BTlCnF/T69VRelOWOouB9trmebTmH8RSnajZpik5bITG7VaXdkQBoq7tbFhxix7imdDbju0HNaANf2veU4p0GVWlzZSHfbNKjZGkjKYEfUqOxQuCCb+oKf4nCuvFh9e5Nm02FpjNbnFyL2jRMi/kXKLLR0R7Y6raDGn2arXMI79W+8LewV526MCBtOjMx2/ex0T5wt8di0+6M6Vj2UYFMKWIk6p9TcqqVkuNCjUYBAEYK5VlH6cf7mf95S/EWH9H9UtxTYMe+YuPgtw6cf7mf8Ae0vxFhW4zfztl44yl5vBlIeSPQuCxXZaZN+6Y8k+YwEzBJPjHnOnkmmzqjKOH6yreJMC5ibQOZTvDbx4d7QQ4NnRpMHwKzx62Ol3oDE7OsTmItw1UHtajTw9B1QsY5xgAvAMl2nDhrbknm1dv0xLTXoh36rA6/mSImO9U/fXavWVMJQcQS+pSJaHAiC4WtwiESotGzqFHFOdm6mi0E9lsBhsJgW5KB25Se6owPYQQTOhvB4tMaK0Yraxfj3gvDWU2PcIIHsgSB3HMPFR+KqmpUa4QWvbmnWDBgHxlJkaUUfaNEAGOJ0+uCgcYQZV425gmAFz3NmLc9NFSMQwG7TLZ+CnE7FZuhlsgfnNH72n/G1bB0//AKVhfun/AIgWQbL/AEqj97T/AI2rYOn79Kwv3T/xAtuTwMuLzMshcuXLMbzly5cpIOXIYXQgAFyGEMIAKuRkEIABdCGF0IA57ADYg+E/NAAhypfDYJ7yA1pcTyEqAG0JSnTLtOFzJgAeJU3Q3NxLv8MjvcQ0e+59FK4fo4qfr1GjmAC73kAKLQX9FMyd49Vyvn/puz/i1P8AZ/Vcjkg2ZtV4eCIjP+SKt5zZdhlo/QjTnF1Tyou972LOFpnQiycRXP8Ay2j1eP5KH0TDs2nDssone7Y7K9Jge6Ayo1+kzH6o8RIU5S0UFvvhmOwNbPIDQHS3UQ4doRxAJVWqiOitlExu5eHrvJpkMgjO0tE8TadE22ngmsbDBAHgo/Zm0aVNjuqe4niXkzHDVRuN26XHVYm23R0oxSVoUxNMZCAATyJ1UFtDBCg2Jlxg9/oNNTdL4rFFzbgkHusne5e7oxmKDHzkaC9/MgEADzJHvTMcROR0Wnom2NkpPxLgMzzlYeIaPa8JPwV0fjiTBKTdhmUGCnSa1jRoBZMadS91M5MRGNE9gq8x3XKnMM+VWMBUvHh6fXwViwj1WEtlpdD5hSoSFJyWC1J2Z2Ufpy/uZ/3tL8RYz0XYZr8Zfg0nnyn3LZ+m9s7HcOdWl+Isd6MaLjXrRIii6SBpJAF+d1TN4MXDzRed7d9aYpuax7TD7tgkdg2BgyBI4LKdpbx1atRzy6CTwkBSu2Az7WGPpvqNbdzGAh7oEwTEgcyBYKO21tg1SW/Z6FEAiGUqbRaOLzL3HS83ScStWy+TsjX7Se50kk+JPkn+z9q1X4qk8ulwc2O64UfTwDiYymTpYgd11ddxtzDVxFPOIGpn1V5uKQY4ykyO21t17MVVcZOZrmX5GO/uUGzbdVvsvcBwAJCs/ShsJtDEkMnLzvE8ddTqqQ5iMUYuOy2VtSF62Pe8y5xPiUq2pAjnqmxbMwLAa6H0ko+GEm8pjSoUg+xr4mj97T/Eati6fv0rC/dP/ECx/Yrfzmif+az8Rq2Hp9/SsL90/wDECMniWw+ZlkIVyHKsxvAhKDDOLS4CWjUjhOk8kXInGEoVMw6sOzcMoM38EWQ3Q1RnshWbC7h4mpEsDZF5t8VNYfozNs9QDwE+k2UMi7KC3DkieCPUwTg0OsQZuCDpqCBdp8VpjNwKAjM6o7usB7k/wu7FCndlFh7yJPfqVWyVGTMlo7Pe8w1jnHuE/BS2G3JxT/8ADy/vEN92q1M4cN5ADlYe5C5o4Hz4jh8kci6h9lCwvRq8nt1WjmGgn3mFK4Po8oNPbLnnxge4fNW3qJE3P9Edp7jfQ6/RUWHFEVht2cNTu2izxIzGf9Up+KECwAjSIHholsp0jy0RzSM8BZBNDSnSE6W5xzS7aIMfXxRmWkXhHovOh4e/w5oCht9g7z6Lkv1bu/1cuQFHnJxQLly6RyGGWqdBjPymIP8AlZ/E5ZWtc6C2fpJ76Y8hnKrItDs2EBIYrDB7HMOjgQeNjbilc1kD3RJ4Ikxq/DAt6KdWi+pTrVS54cZm2mkDSIjRDuBsH7RiBUrU3HDskuJBDXOHstnje5jktq2hs+jWOapRpOMRmexjnRykiyitovZTYGtDQ0CABAAHhwWKclHo6GPlJbEdr4Zj2Q0NaALAAAR4CyrO6NBmHxjrZetYWd05mkeEwVMVMScutlXdo0yLgwRcfEJMZcZD54+UC27TmAo9rTZSb39bTY79poPqBI9U1bSutEjChbDuMyBZWfZotfVQmDYIU/hiA1RBe6yJvQ4pJdqbUEu0rRFiZFP6ZKBfsvINXVqIHnUARNy90aGHwzjT7RqkuzkSSyYYD5XjmVLb/MpnBsFX2DVZJ1j2odHGDB8k03TxOXD0mlwflBbIkAkOImDzgWVMklaTFxi+0P8AE7h4d1IhjBTqGD1jQGuzDQy0D3KkbU3E2k45evp5R+sS8+4tklaph6psl30wdUPFGW0Ssso6Ml2V0alriajy9xs5xECLWaOGistDAYdgFOkWuqXAIMm0Dh8OCmNtbYbRabhlj2joOySDyNxpIMSeCx/GdLLPtWVtNjsO15y1IcyqWkXMtixJnQWAtN0vgrdbGeo63o7fPBdcSC2HtN7zYaRzsq3R2bUolzWkSRBkEgg84v6LQdt0KdXq6lBzXAtc7st7IZTbBp5iJkW7RgHj3V3FbTYHNls8DGoH1dIblHRqqMlclsrLdjVXOPZp3HtAgiJ1ECeK7E7BbSbI148irM6nTcM1IzGrTwTXabQaYKo8sros8UaKXsLBn7ZSaBP5Rn4jVsPTfsupVxOGyMLvybxb98KndGey+u2tQPBp6xx7qYLh6uyra97qcvp2nsn4rc5XC/4MGNe+v5MY2fuHVcJIAPCTp5KWwfRy39d8nuB+avIp208Eqxo4SkWa+NFd2duVh6RByZzp2xmF+5TdLCMpgBlNrf3RCdubKAUSeJHooLJITPh5f1Sbm31A+KMX8Gm4u7gAO8mwSOLxraYGZzXONwGmQORdzKhuhsIOT0c90m1+Q0TKsHgnsumAY7uae1duGWhoYZgEjvtb4pCvtQ1Khp5jEZQ4CTcgE2i2usjuS3JdDlhmu0NaFdxM6xyH13KWoU5EH3d+o8UzdhSzKQOF+Bk8e881I0XWMRM8tDxV0Lkvo5tE3iALEWEeh52RGUjJgfCDzTxjIciuZNhYD4/yUi7G3V3idb8EMWvw+CO7USLTfwKAnu4oJGuTx/l9XRmPvpwjnwSj9PT0Mf0SQYZn6t9aIJHAqEWn3oETOeQ9f6LkBR5thAhK4LpHGYK2XoKpfksQeBqM9zT/ADWNhbl0J0izBPdlPaqkjgCA1omeIlVk6GQWzSahsmNSs7MLdnx9Lc05gn2vRJ1fBIyO+jVjjXZF7RqGNVUdsYGoZh5+IVtxxnjHkoDGRfUrmt7OriS40VbZ203s/I1DJb7JHFv8wneNMs8lXN5caadZrwIyn3cVPYfECowEcQtMUmrEyk02iZ3c2mHYZrTrTdlI7hcH0+CcnFXj5qm0MUaVVw4P+I0+anMJicxurtmWlZZcBXMFTmHq2jkq/gKYiVPYI9k9/BVim2RKkiUputaEZrk3pAATzSzNU9X8iKK10sYjJszORMVacjuzEH4qM2M2tRw1B1Vob1rGkRNjkmHA6OiD5lXba2AZWZRZUaHt61roIkS0Pc2RxhwB8lHb90fzUu0ymfcVGaOr/BcJVKv0kNhYrNRDnG8T8f5Kvbd3/YyszD0zL3uDQGyTJMWVV2lvwcPgmxOZzWBoJFyW6jzB0UjuHuQaDmYvEN63EOMxN6YyknKP1nCQPNLUnJJLQxxjG5PbGnSywUWUX5j12jGyCDxcQ0ghxkgEcj5jDce8uqvJicx0uLWt3LbOlna+HfZzmF3VuNM5u01xJYZ7JgQT2bad0LIsJhoYHSwOcbFxbkGUS7NzGkCL+5NjVtoVK/kmt1ca91PqjiBRhtQNzFwZlyZnZspF+1AmZvygyG6NcVKrpkwHF0aQJ0juA1hQeDwZr1W9Y5k1C4ZWNDXNykGzAAMpm0cjyKJTxLqDwaQc13EEGDBvBHCY8xHiuSTtDIylSZL71zRxbHMPZqt9kHiNeHh70vtBjjTnjxFiJGsEaqNw7nVKn2mszOAS3q3WA0gC2ozA+YPNW7dSiDisNTgEOqsMa2Bk+4JEo+K+TTCdxkXvot3DODpGrWEV6oFv2GC+X94m58hwU/vKPyjP3T8VYAoDeT22fun4rdkiowpGLE7mRGTlojU6SK03KVaeKyG8EM4pGu0uAa217u1gDUylalSLqL27tAU8O4B0Ocfdy7vBQ3SGQg5NIiNt7bLOyw/k58nRx9fioatji8DvM5Qov7SXvDQM0mw+auuy6TcNg+tDWGq52UvzB0ZnQ3LB9mO1I1jiFmSc33R1JTjhSjBWxtj9mCk1oDnPloLiBDQTfKCbl1iozZ+Iy12P/Zk+sz6CbqUG0nFppVAwNbLwABM2IiNHHWdbo+xdlitULwSGMAnQDMSJaZ4RJKGrl7Q5uMH6hKYfFF7Wh0doEtjgcxgGe5PMMAJg+z8eHjxum9T2uzpzJETy9AlQ4ED3jhrK0I586e0O2Nka8ecox0J8UjSEDu4oXO17o+X8lYSBUER6e6fkkTUkfXBOXXvZNqqCUDlBRDr4RolWmL+HkucEEiRauSkBcook80ErgEKFoXTOM0W3o63MOPxIDrUacOqHmJswd5+Er0XhcIymxrGNDWtAAAsABoAqn0ZbFGFwNMR26g6x/OXAFo8m5R6q3Gol8l2aowpBXFN6phdWxQHFR+Kx0iyzZZo0wg7EsZU7wq3tPFCDdP8AFP1kqubTxACwvs6UFxRT9660uRt1sc7MKfdb4pntqtmcpzcvABjDWcPaJa3wb7R9SB5Lbj8TFk8gN5AGhrv1pTzZGJzNDgdfoqN3jxMm+iU3ZoxTBP6xJHhorVYiWi+YCqQ03kcPirBgamYA8VUsK6GxOvf8vBWHBPsLj17lXoqTlNx48E4o15UbTxGifUncVTkS46H1ZwDaZPB3/wCXplvKzrMJUi9gfenr2g02zYZv+pUTpM30+zilhaPt1e3UIiRRbd/tWlwaQFpluP8ARi6lf6Ztj8f1Fag6oMzaDX5G6jOHZaczwBe0x3LUN269arg8ISZrOa55NwQ2o7sOsInsjWJgcDfJd4w3E4YVKd47Q5gOgOB7xAV12Vv42nQbVL8+fq4pZT+TaxgbUywYc5r2SGmIBd3LPja47Hyi3PX9Fd6Td3n0HVnOYazXOY5te4cy3baRMFhJ1jUi/BQe7GzsI/CVjiqjabi4CjDvygcBmccsxBBAl0DvUr0g9Jf21hphoaw3DdXZrSS4eGiq2wMCXuJqjsgCzmZpDpBgcflKY9Q+gnB8vt/Jo2B3VoYdprCqw1QwugPAqFpaGABgmC7MSXQI04yn+FwVEuqGtiadNwbTlrMv9mWw1ge4GRm1gC89yzLFF4GH6qkaL6dPK57Q5hc6Sc7jo4kHl5lNXbRruql5GYkdshjTZpmeQ0ubJax/JeEq7VF7382hSp06TaZpvnMTAaMsENN26nS08Z4pXonxXXbRpvdJyscRbiRlHxcVluPxedxgkzzEHw8FsnQbspob1pILnEt7xlA15Elx9yu4cUvspOfuaj0bUoDeQdpngfip8KC3h9tn7p+K0ZfETg8yIptn1SjYjw0QN5IXvmfq/csR0xt1+c8L/XqoDfjCPNJrr5dOUaa96lhUcBGhmdPeUYHrWPpPJuDyiZ1voVVq1Roj7JKXwZTsl2SuwuBIa8ZhpLf1hMjVs8Vpm1sc04Z0jsSG0wGtkEHsaGDAmwHBRdHdV4eCaTXCS0nM4OPZIBB4CXDh+qFK0dhtDclXNAJIaDxMA+ViVRJ1QSrkn2RmEw3YysAOdvbOrgA65GomHEcLTZTODw/2dhp2IJmeMkTw5fySwxLKTcjGAAjXjM8+d1H1KzjqValEt7snfQ4LgSLzwj1unNOhYRPd5cUnhMLBk66/AynsaW8ApjsTN10cynCKWSlX0ygy2iPoqwsI1p5opoSb3Nko1sGeXFEdV5DmgDmtA+KRqPB+aO52ibYqdVBMVYLSIXJtJ5lAoG+med072bQz1WN/ac0ergEhI5KS3aj7XQn/AIjP4gunLSbOLFXJI9J0KoawAaAQkK20I4qEdj446JtiNqyuVLM2d2OCiUrYs80zq4wqMq7UhMq207TKpYzgkSOMxdlWtq4oJLG7X71X8ftWZupjByInPVBG4d+JxDKTPae4NHK/E9w18lfdp0G0ctFns02Bo79SSe8mSozoo2YHVK+Jd/hNys/eqAyfJoPqnO2601Hu4ae5bGqRzrcpFV2w/M4DiT8VP4NuUARoAB6Kv0aWevfQXPy96sVIoXRWfZLYOtYTdTFGqTBnw4Ku0Aed/wCSncFfgUubLwRP4Kvw18FL0H6KKwthJ14enNSmFcNI5H1VYJojIx5tB8UA42DTmcf8rcxd7gvMG2t4nYvE4zEug5mlrQZhrSQ1oH+lp1+S3jpY2iaOxq5aSC7Kye574Puleb8GfzetpJc3xgBxtbw4+XEbP3+Dm5Hqv0lty8aQ6q0jNT6slzeMFwbmHgSCnO2Ni58xpuIgmWkwJ4kDvgeKZ7g4lrMXLtCxw8bAweYsrYcEXukAF2UHK3lp2Y1cICzZfbktGrH7o0zPGYUhwzXvBC2nY+NwbKVJzqLgOrIPJxyzLRaTY6cbLMttbLPtNaZ7rzeOCYU9tYqgC0FwBBFxIg2OvgEz/YgjL07RedubfoAgU6EOI7LbOcRf+0j2QBw15m0Km7W204ywES4DORYQNGN/yj3qJdtCo+QXGDcxafRIOKtHFT2RPO5KkCLXWgdDu/DMDiXMrAmlWGouWvGjo7xIPks5JRqNXK4HkZT2rRn+dntPBY5lZgfTcHNOhBlRO8Q7bP3T8V593Y3sq0K9Pq6jmhz2AgGAQXAXGmhXoTb3tt8D8UhycoOzRjio5FWyKGiHUIWCSjFnELMbhnWw5OhFu9NzRcn7hxCRqM4qrGxmxqzEvAgkoKYJknn70erRm0mB3HxSrcOIsq7G2kMXNlwHenTMOAeHolPs8apcHmhFXIGjTsCNdP6o7GmfHgjNGkD/ALJQtlMQhsIXXPBASIujBqAMjxQQJOfZIkBCZ0vA5ozWBQWoTLJRazYQ1nwYCM3QqLDaGopjvXJxC5BPJnmlPdjY4UazKhaHZTMHwMHxGvkmYCBdNq1RyE6aaNfo7VD2AgyCJB8Ug7F9+iqO7G2Ox1RN2yW+GpHz81KVMfquRPE4yaPQY86nFSQ9rY5ReL2ly1SVauCEpsnBdbUVlFJWyrbYbDbGfUGZ1gU32lsxrB3q91cOGMhUvb+JkwphJuQTiki79G9PJs17uLqrz/ta0D5qC2jVlrjzul90NsBuzcQye0x9v/kaAPe0qt7WxzspAWqRz46bHexWEtceDneVrA+8qXo4S/NNdm0MtNg5AefFS9EX0lTxFNtsVo4S4iFO4GhaLqPw8yFO4a0KriiylQ7Yw/XgR807wYInwCRpVJ5JzTpepGvD60VFH6LOX2V7pnpl2xnAAkmpSgC5/tF5+wUNpVGOsS5otl4aiTp9a6L0R0t4p9PY1R1P2pYJ4gF0OI74led8BQb1ecvaMuZzs37Ra4U2tAILiSzwEibLVujnT/6M8JVNOqDMXg+dj7lc9p7VNENqUzDrRPHmDyCopAjUl3w115zYqVwrzUDQbmIH9JsUrLBaYzHKlRZ8JvnTe78q1refEekKM2ptlj3PLXDKPZaRaZv4Sq/jGFpgiIPKE0JRHDHtF3lfQ+bWaXHhOlh5Smj3ogQEp6jQpuwCgXFArkMmNi1PytDuq0x/9jV6v243tN8D8V5J2E784o/e0/xGr1xtr2m+B+KTkVRY7C/eiLAhcdEoAOKL8FjOiItaivP9Eo4okT/NQShPIOKMAAlCzkjCiPMqC1iDmlGDEbq7pZjAB9ShA2FZy5IQ5JYqvl0Ezqk+vgSbKbDg2rHRrAXjT5qOxGPvbT3oXVxpJ8lGuZmcfriqtjceJX7h39snTmP6o7357CyiXHKYCc4Z8FVtjpYklaH1ShoUtTZ9dy6k+YSxIVzK38CHVjvXIS5cgqeZigQlAuoccNScQQQYM6rUW7g1auCoYmgTUNSmHPYYa4OBIcWcHC2mvisuZqvUew6WTC0GCABSYBHLIEnLVbNGCUk9Hn3EtcwlrgQQYINiDyIV23LwQ6vrCp/pZwlEUGPdTHWkwHixygXB56jVRm6tP8yb3l38RHyWPKtHTwz5MPtiv2SQs82i8kmVc9rvOWFQtpVTmKrh7L55UTOwqcUnO/aMD/Tx9SkK4zHWUlTe4U2hro/Jgxwub/FJYbMXMLjYxp3rSzGXfB0Yawdw+CfUgikREfVkemL+HzTJdGZbZL4elMKTYD5RdRGCqH/uZUwyha5+vBRKq0C72L078PBSdC7Uxw9Lkn2H09UuCGSI3pDyf+WkPyDM5rW9YC6n1jswpdY0Ay3OWzYjmCLLAt59iU8Nh2U87X1S8FpyVKdQMDHCuHZ2iafWBhYdSMxtMLeekvabaGyzUdnAD2tLqZAqNzlzM9MnR7c0jTTUarDsXvFQNEUhUxWJyvLw7ENaMssIhgFV5vqe0JLWWtfT8IwTfZAbNdSDHF4JNw4anKR2KjNO014E8wfFSW6TpzyAQL81C1GtplrozRkLmnQ5m5iLHTUJ/sjaEVjEgZYGkwPZnviyVlVxdF8LSmmO9vUw64HyUdhaFMMOZpzcCp6viqeSYdPgI+Khq1ZpBMfL5pUG6o1zirsiawvZEhKEyUm9y1oxhXBFhHdUtCLFlYoPdiD84ofe0/42r11to9pvgfivImxT+c0Pvaf8bV623hfDm+B+KVl8R+DzQydJtoggXRXVLJuH6rCdJDkMm/DkjllvBIUdEqToSoBsK5qUosQusiVHIIuwS0nuRWO80ISbXHWyCyOrj+XkmGKqXHKE9xb7QouoefFDH4mJ4jERB1vw5KS2bh6dQPeSCAfC5HfxVR2rjyLC0KLbj7jXSTfUg2KT6tM3v/Gc490XY4bNJaNLW5TqiNoxyKh9h4p0HtH1UrScZhMi7ViJx46bJSmyRCO4IlNy7NqrGB9g5ggRc3chQF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leishmania</a:t>
            </a:r>
            <a:endParaRPr lang="nl-NL" smtClean="0"/>
          </a:p>
        </p:txBody>
      </p:sp>
      <p:sp>
        <p:nvSpPr>
          <p:cNvPr id="40963" name="Tijdelijke aanduiding voor inhoud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/>
              <a:t>Preventief</a:t>
            </a:r>
            <a:r>
              <a:rPr lang="en-US" dirty="0" smtClean="0"/>
              <a:t>; </a:t>
            </a:r>
            <a:r>
              <a:rPr lang="en-US" dirty="0" err="1" smtClean="0"/>
              <a:t>tekenband</a:t>
            </a:r>
            <a:r>
              <a:rPr lang="en-US" dirty="0" smtClean="0"/>
              <a:t> met </a:t>
            </a:r>
            <a:r>
              <a:rPr lang="en-US" dirty="0" err="1" smtClean="0"/>
              <a:t>afwerende</a:t>
            </a:r>
            <a:r>
              <a:rPr lang="en-US" dirty="0" smtClean="0"/>
              <a:t> </a:t>
            </a:r>
            <a:r>
              <a:rPr lang="en-US" dirty="0" err="1" smtClean="0"/>
              <a:t>werking</a:t>
            </a:r>
            <a:r>
              <a:rPr lang="en-US" dirty="0" smtClean="0"/>
              <a:t> </a:t>
            </a:r>
            <a:r>
              <a:rPr lang="en-US" dirty="0" err="1" smtClean="0"/>
              <a:t>tegen</a:t>
            </a:r>
            <a:r>
              <a:rPr lang="en-US" dirty="0" smtClean="0"/>
              <a:t> </a:t>
            </a:r>
            <a:r>
              <a:rPr lang="en-US" dirty="0" err="1" smtClean="0"/>
              <a:t>zandvliegjes</a:t>
            </a:r>
            <a:r>
              <a:rPr lang="en-US" dirty="0" smtClean="0"/>
              <a:t> (=</a:t>
            </a:r>
            <a:r>
              <a:rPr lang="en-US" dirty="0" err="1" smtClean="0"/>
              <a:t>soort</a:t>
            </a:r>
            <a:r>
              <a:rPr lang="en-US" dirty="0" smtClean="0"/>
              <a:t> </a:t>
            </a:r>
            <a:r>
              <a:rPr lang="en-US" dirty="0" err="1" smtClean="0"/>
              <a:t>mugje</a:t>
            </a:r>
            <a:r>
              <a:rPr lang="en-US" dirty="0" smtClean="0"/>
              <a:t> in </a:t>
            </a:r>
            <a:r>
              <a:rPr lang="en-US" dirty="0" err="1" smtClean="0"/>
              <a:t>binnenlanden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err="1" smtClean="0"/>
              <a:t>Dier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schemering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</a:t>
            </a:r>
            <a:r>
              <a:rPr lang="en-US" dirty="0" err="1" smtClean="0"/>
              <a:t>houden</a:t>
            </a:r>
            <a:endParaRPr lang="en-US" dirty="0" smtClean="0"/>
          </a:p>
          <a:p>
            <a:pPr eaLnBrk="1" hangingPunct="1"/>
            <a:r>
              <a:rPr lang="en-US" dirty="0" err="1" smtClean="0"/>
              <a:t>Tegenwoordig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inenting</a:t>
            </a:r>
            <a:r>
              <a:rPr lang="en-US" dirty="0" smtClean="0"/>
              <a:t> </a:t>
            </a:r>
            <a:r>
              <a:rPr lang="en-US" dirty="0" err="1" smtClean="0"/>
              <a:t>mogelijk</a:t>
            </a:r>
            <a:r>
              <a:rPr lang="en-US" dirty="0" smtClean="0"/>
              <a:t>  (</a:t>
            </a:r>
            <a:r>
              <a:rPr lang="en-US" dirty="0" err="1" smtClean="0"/>
              <a:t>nieuw</a:t>
            </a:r>
            <a:r>
              <a:rPr lang="en-US" dirty="0" smtClean="0"/>
              <a:t>)</a:t>
            </a:r>
            <a:r>
              <a:rPr lang="en-US" dirty="0" err="1" smtClean="0"/>
              <a:t>Nadeel</a:t>
            </a:r>
            <a:r>
              <a:rPr lang="en-US" dirty="0" smtClean="0"/>
              <a:t>; </a:t>
            </a:r>
            <a:r>
              <a:rPr lang="en-US" dirty="0" err="1" smtClean="0"/>
              <a:t>duur</a:t>
            </a:r>
            <a:r>
              <a:rPr lang="en-US" dirty="0" smtClean="0"/>
              <a:t>,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paar</a:t>
            </a:r>
            <a:r>
              <a:rPr lang="en-US" dirty="0" smtClean="0"/>
              <a:t> </a:t>
            </a:r>
            <a:r>
              <a:rPr lang="en-US" dirty="0" err="1" smtClean="0"/>
              <a:t>keer</a:t>
            </a:r>
            <a:r>
              <a:rPr lang="en-US" dirty="0" smtClean="0"/>
              <a:t> </a:t>
            </a:r>
            <a:r>
              <a:rPr lang="en-US" dirty="0" err="1" smtClean="0"/>
              <a:t>geent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endParaRPr lang="nl-NL" dirty="0" smtClean="0"/>
          </a:p>
        </p:txBody>
      </p:sp>
      <p:pic>
        <p:nvPicPr>
          <p:cNvPr id="40964" name="Picture 2" descr="http://www.dierenkliniektiel.nl/plaatjes/landkaart%20leishma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4797425"/>
            <a:ext cx="2205038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419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Behandeling;</a:t>
            </a:r>
          </a:p>
          <a:p>
            <a:pPr eaLnBrk="1" hangingPunct="1"/>
            <a:r>
              <a:rPr lang="en-US" smtClean="0"/>
              <a:t>Allopurinol tabletten min 6 maanden.</a:t>
            </a:r>
          </a:p>
          <a:p>
            <a:pPr eaLnBrk="1" hangingPunct="1"/>
            <a:r>
              <a:rPr lang="en-US" smtClean="0"/>
              <a:t>Genezen niet, wordt alleen onderdrukt. Levenslang onder behandeling /controle blijven aan de hand van bloedwaardes</a:t>
            </a:r>
            <a:endParaRPr lang="nl-NL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Endocriene</a:t>
            </a:r>
            <a:r>
              <a:rPr lang="en-US" dirty="0" smtClean="0"/>
              <a:t> </a:t>
            </a:r>
            <a:r>
              <a:rPr lang="en-US" dirty="0" err="1" smtClean="0"/>
              <a:t>afwijkingen</a:t>
            </a:r>
            <a:r>
              <a:rPr lang="en-US" dirty="0" smtClean="0"/>
              <a:t>= </a:t>
            </a:r>
            <a:r>
              <a:rPr lang="en-US" dirty="0" err="1" smtClean="0"/>
              <a:t>hormonale</a:t>
            </a:r>
            <a:r>
              <a:rPr lang="en-US" dirty="0" smtClean="0"/>
              <a:t> </a:t>
            </a:r>
            <a:r>
              <a:rPr lang="en-US" dirty="0" err="1" smtClean="0"/>
              <a:t>afwijkingen</a:t>
            </a:r>
            <a:endParaRPr lang="nl-NL" dirty="0" smtClean="0"/>
          </a:p>
        </p:txBody>
      </p:sp>
      <p:sp>
        <p:nvSpPr>
          <p:cNvPr id="430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Hypothyrodie(= te traag werkende schildklier) bij de hond</a:t>
            </a:r>
          </a:p>
          <a:p>
            <a:pPr eaLnBrk="1" hangingPunct="1"/>
            <a:r>
              <a:rPr lang="en-US" smtClean="0"/>
              <a:t>Cushing bij de hond = teveel bijnierschorshormoon in het lichaam</a:t>
            </a:r>
          </a:p>
          <a:p>
            <a:pPr eaLnBrk="1" hangingPunct="1"/>
            <a:r>
              <a:rPr lang="en-US" smtClean="0"/>
              <a:t>Wanneer hier aan denken? Kaalheid flanken, geen jeuk, hyperpigmentatie van de huid</a:t>
            </a:r>
          </a:p>
          <a:p>
            <a:pPr eaLnBrk="1" hangingPunct="1"/>
            <a:r>
              <a:rPr lang="en-US" smtClean="0"/>
              <a:t>Bijkomende klachten; goede anamnese belangrijk!</a:t>
            </a:r>
            <a:endParaRPr lang="nl-NL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Anamnese</a:t>
            </a:r>
            <a:r>
              <a:rPr lang="en-US" dirty="0" smtClean="0"/>
              <a:t> </a:t>
            </a:r>
            <a:r>
              <a:rPr lang="en-US" dirty="0" err="1" smtClean="0"/>
              <a:t>belangrijk</a:t>
            </a:r>
            <a:r>
              <a:rPr lang="en-US" dirty="0" smtClean="0"/>
              <a:t>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Hypothyreoidie</a:t>
            </a:r>
            <a:r>
              <a:rPr lang="en-US" dirty="0" smtClean="0"/>
              <a:t> (= te </a:t>
            </a:r>
            <a:r>
              <a:rPr lang="en-US" dirty="0" err="1" smtClean="0"/>
              <a:t>traag</a:t>
            </a:r>
            <a:r>
              <a:rPr lang="en-US" dirty="0" smtClean="0"/>
              <a:t> </a:t>
            </a:r>
            <a:r>
              <a:rPr lang="en-US" dirty="0" err="1" smtClean="0"/>
              <a:t>werkende</a:t>
            </a:r>
            <a:r>
              <a:rPr lang="en-US" dirty="0" smtClean="0"/>
              <a:t> </a:t>
            </a:r>
            <a:r>
              <a:rPr lang="en-US" dirty="0" err="1" smtClean="0"/>
              <a:t>schildklier</a:t>
            </a:r>
            <a:r>
              <a:rPr lang="en-US" dirty="0" smtClean="0"/>
              <a:t>); </a:t>
            </a:r>
            <a:r>
              <a:rPr lang="en-US" dirty="0" err="1" smtClean="0"/>
              <a:t>hond</a:t>
            </a:r>
            <a:r>
              <a:rPr lang="en-US" dirty="0" smtClean="0"/>
              <a:t> is </a:t>
            </a:r>
            <a:r>
              <a:rPr lang="en-US" dirty="0" err="1" smtClean="0"/>
              <a:t>slomer</a:t>
            </a:r>
            <a:r>
              <a:rPr lang="en-US" dirty="0" smtClean="0"/>
              <a:t>,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zin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te </a:t>
            </a:r>
            <a:r>
              <a:rPr lang="en-US" dirty="0" err="1" smtClean="0"/>
              <a:t>lopen</a:t>
            </a:r>
            <a:r>
              <a:rPr lang="en-US" dirty="0" smtClean="0"/>
              <a:t>, </a:t>
            </a:r>
            <a:r>
              <a:rPr lang="en-US" dirty="0" err="1" smtClean="0"/>
              <a:t>licht</a:t>
            </a:r>
            <a:r>
              <a:rPr lang="en-US" dirty="0" smtClean="0"/>
              <a:t> op </a:t>
            </a:r>
            <a:r>
              <a:rPr lang="en-US" dirty="0" err="1" smtClean="0"/>
              <a:t>warme</a:t>
            </a:r>
            <a:r>
              <a:rPr lang="en-US" dirty="0" smtClean="0"/>
              <a:t> </a:t>
            </a:r>
            <a:r>
              <a:rPr lang="en-US" dirty="0" err="1" smtClean="0"/>
              <a:t>plekken</a:t>
            </a:r>
            <a:endParaRPr lang="en-US" dirty="0" smtClean="0"/>
          </a:p>
          <a:p>
            <a:r>
              <a:rPr lang="en-US" dirty="0" err="1" smtClean="0"/>
              <a:t>Lichaamsgewicht</a:t>
            </a:r>
            <a:r>
              <a:rPr lang="en-US" dirty="0" smtClean="0"/>
              <a:t> </a:t>
            </a:r>
            <a:r>
              <a:rPr lang="en-US" dirty="0" err="1" smtClean="0"/>
              <a:t>toegenomen</a:t>
            </a: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Huid pathologie</a:t>
            </a:r>
            <a:endParaRPr lang="nl-NL" smtClean="0"/>
          </a:p>
        </p:txBody>
      </p:sp>
      <p:sp>
        <p:nvSpPr>
          <p:cNvPr id="6147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Crusta = korst</a:t>
            </a:r>
            <a:endParaRPr lang="nl-NL" smtClean="0"/>
          </a:p>
        </p:txBody>
      </p:sp>
      <p:pic>
        <p:nvPicPr>
          <p:cNvPr id="6148" name="Tijdelijke aanduiding voor inhoud 6" descr="crusta hui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20888" y="2797175"/>
            <a:ext cx="1471612" cy="1963738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Erosie</a:t>
            </a:r>
            <a:r>
              <a:rPr lang="en-US" dirty="0" smtClean="0"/>
              <a:t>= </a:t>
            </a:r>
            <a:r>
              <a:rPr lang="en-US" dirty="0" err="1" smtClean="0"/>
              <a:t>bovenste</a:t>
            </a:r>
            <a:r>
              <a:rPr lang="en-US" dirty="0" smtClean="0"/>
              <a:t> </a:t>
            </a:r>
            <a:r>
              <a:rPr lang="en-US" dirty="0" err="1" smtClean="0"/>
              <a:t>oppervlakkig</a:t>
            </a:r>
            <a:r>
              <a:rPr lang="en-US" dirty="0" smtClean="0"/>
              <a:t> </a:t>
            </a:r>
            <a:r>
              <a:rPr lang="en-US" dirty="0" err="1" smtClean="0"/>
              <a:t>laagje</a:t>
            </a:r>
            <a:r>
              <a:rPr lang="en-US" dirty="0" smtClean="0"/>
              <a:t> van de </a:t>
            </a:r>
            <a:r>
              <a:rPr lang="en-US" dirty="0" err="1" smtClean="0"/>
              <a:t>huid</a:t>
            </a:r>
            <a:r>
              <a:rPr lang="en-US" dirty="0" smtClean="0"/>
              <a:t>  is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bv</a:t>
            </a:r>
            <a:r>
              <a:rPr lang="en-US" dirty="0" smtClean="0"/>
              <a:t> </a:t>
            </a:r>
            <a:r>
              <a:rPr lang="en-US" dirty="0" err="1" smtClean="0"/>
              <a:t>schaafwond</a:t>
            </a:r>
            <a:endParaRPr lang="nl-NL" dirty="0"/>
          </a:p>
        </p:txBody>
      </p:sp>
      <p:pic>
        <p:nvPicPr>
          <p:cNvPr id="6150" name="Tijdelijke aanduiding voor inhoud 7" descr="erosie hui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2425" y="3227388"/>
            <a:ext cx="2466975" cy="184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Ziekte</a:t>
            </a:r>
            <a:r>
              <a:rPr lang="en-US" dirty="0" smtClean="0"/>
              <a:t> van Cushing(= </a:t>
            </a:r>
            <a:r>
              <a:rPr lang="en-US" dirty="0" err="1" smtClean="0"/>
              <a:t>teveel</a:t>
            </a:r>
            <a:r>
              <a:rPr lang="en-US" dirty="0" smtClean="0"/>
              <a:t> </a:t>
            </a:r>
            <a:r>
              <a:rPr lang="en-US" dirty="0" err="1" smtClean="0"/>
              <a:t>bijnierschorshormoon</a:t>
            </a:r>
            <a:r>
              <a:rPr lang="en-US" dirty="0" smtClean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Drinkt</a:t>
            </a:r>
            <a:r>
              <a:rPr lang="en-US" dirty="0" smtClean="0"/>
              <a:t> heel </a:t>
            </a:r>
            <a:r>
              <a:rPr lang="en-US" dirty="0" err="1" smtClean="0"/>
              <a:t>veel</a:t>
            </a:r>
            <a:r>
              <a:rPr lang="en-US" dirty="0" smtClean="0"/>
              <a:t> en </a:t>
            </a:r>
            <a:r>
              <a:rPr lang="en-US" dirty="0" err="1" smtClean="0"/>
              <a:t>plast</a:t>
            </a:r>
            <a:r>
              <a:rPr lang="en-US" dirty="0" smtClean="0"/>
              <a:t> heel </a:t>
            </a:r>
            <a:r>
              <a:rPr lang="en-US" dirty="0" err="1" smtClean="0"/>
              <a:t>veel</a:t>
            </a:r>
            <a:endParaRPr lang="en-US" dirty="0" smtClean="0"/>
          </a:p>
          <a:p>
            <a:r>
              <a:rPr lang="en-US" dirty="0" err="1" smtClean="0"/>
              <a:t>Eet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anders</a:t>
            </a:r>
            <a:endParaRPr lang="en-US" dirty="0" smtClean="0"/>
          </a:p>
          <a:p>
            <a:r>
              <a:rPr lang="en-US" dirty="0" err="1" smtClean="0"/>
              <a:t>Buik</a:t>
            </a:r>
            <a:r>
              <a:rPr lang="en-US" dirty="0" smtClean="0"/>
              <a:t> is </a:t>
            </a:r>
            <a:r>
              <a:rPr lang="en-US" dirty="0" err="1" smtClean="0"/>
              <a:t>dikker</a:t>
            </a:r>
            <a:r>
              <a:rPr lang="en-US" dirty="0" smtClean="0"/>
              <a:t> </a:t>
            </a:r>
            <a:r>
              <a:rPr lang="en-US" smtClean="0"/>
              <a:t>geworden</a:t>
            </a:r>
            <a:endParaRPr lang="nl-NL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hypothyreoidie</a:t>
            </a:r>
            <a:endParaRPr lang="nl-NL" smtClean="0"/>
          </a:p>
        </p:txBody>
      </p:sp>
      <p:pic>
        <p:nvPicPr>
          <p:cNvPr id="44035" name="Tijdelijke aanduiding voor inhoud 3" descr="hond_met_hypothyroidi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66925" y="2192338"/>
            <a:ext cx="5010150" cy="334327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Cushing bij de hond</a:t>
            </a:r>
            <a:endParaRPr lang="nl-NL" smtClean="0"/>
          </a:p>
        </p:txBody>
      </p:sp>
      <p:pic>
        <p:nvPicPr>
          <p:cNvPr id="45059" name="Tijdelijke aanduiding voor inhoud 3" descr="cushing h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3035300"/>
            <a:ext cx="2016125" cy="1308100"/>
          </a:xfrm>
        </p:spPr>
      </p:pic>
      <p:pic>
        <p:nvPicPr>
          <p:cNvPr id="45060" name="Picture 2" descr="http://t2.gstatic.com/images?q=tbn:ANd9GcT7TY0oAcBq7ftaPQO0A4_kE1D6Y7sQ3av82aFkn1Th4CNMPkcd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068638"/>
            <a:ext cx="16954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" descr="http://t0.gstatic.com/images?q=tbn:ANd9GcSz7pJvMFNNjPOocY62u2GX0fgSydq6pMcITxoNXXYox4EmG3i-C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4724400"/>
            <a:ext cx="1905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houdt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allergie</a:t>
            </a:r>
            <a:r>
              <a:rPr lang="en-US" dirty="0" smtClean="0"/>
              <a:t> in?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allergie</a:t>
            </a:r>
            <a:r>
              <a:rPr lang="en-US" dirty="0" smtClean="0"/>
              <a:t>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reactie</a:t>
            </a:r>
            <a:r>
              <a:rPr lang="en-US" dirty="0" smtClean="0"/>
              <a:t> van het </a:t>
            </a:r>
            <a:r>
              <a:rPr lang="en-US" dirty="0" err="1" smtClean="0"/>
              <a:t>immuunstysteem</a:t>
            </a:r>
            <a:r>
              <a:rPr lang="en-US" dirty="0" smtClean="0"/>
              <a:t> op </a:t>
            </a:r>
            <a:r>
              <a:rPr lang="en-US" dirty="0" err="1" smtClean="0"/>
              <a:t>lichaamsvreemde</a:t>
            </a:r>
            <a:r>
              <a:rPr lang="en-US" dirty="0" smtClean="0"/>
              <a:t> </a:t>
            </a:r>
            <a:r>
              <a:rPr lang="en-US" dirty="0" err="1" smtClean="0"/>
              <a:t>stoffen</a:t>
            </a:r>
            <a:r>
              <a:rPr lang="en-US" dirty="0" smtClean="0"/>
              <a:t> (= </a:t>
            </a:r>
            <a:r>
              <a:rPr lang="en-US" dirty="0" err="1" smtClean="0"/>
              <a:t>allergenen</a:t>
            </a:r>
            <a:r>
              <a:rPr lang="en-US" dirty="0" smtClean="0"/>
              <a:t>) die op </a:t>
            </a:r>
            <a:r>
              <a:rPr lang="en-US" dirty="0" err="1" smtClean="0"/>
              <a:t>zich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schadelijk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endParaRPr lang="nl-NL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allergeen</a:t>
            </a:r>
            <a:endParaRPr lang="nl-NL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Allergeen</a:t>
            </a:r>
            <a:r>
              <a:rPr lang="en-US" dirty="0" smtClean="0"/>
              <a:t>=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stof</a:t>
            </a:r>
            <a:r>
              <a:rPr lang="en-US" dirty="0" smtClean="0"/>
              <a:t> die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allergische</a:t>
            </a:r>
            <a:r>
              <a:rPr lang="en-US" dirty="0" smtClean="0"/>
              <a:t> </a:t>
            </a:r>
            <a:r>
              <a:rPr lang="en-US" dirty="0" err="1" smtClean="0"/>
              <a:t>reactie</a:t>
            </a:r>
            <a:r>
              <a:rPr lang="en-US" dirty="0" smtClean="0"/>
              <a:t> van het </a:t>
            </a:r>
            <a:r>
              <a:rPr lang="en-US" dirty="0" err="1" smtClean="0"/>
              <a:t>afweersysteem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oproepen</a:t>
            </a:r>
            <a:r>
              <a:rPr lang="en-US" dirty="0" smtClean="0"/>
              <a:t>. Het </a:t>
            </a:r>
            <a:r>
              <a:rPr lang="en-US" dirty="0" err="1" smtClean="0"/>
              <a:t>afweersysteem</a:t>
            </a:r>
            <a:r>
              <a:rPr lang="en-US" dirty="0" smtClean="0"/>
              <a:t> </a:t>
            </a:r>
            <a:r>
              <a:rPr lang="en-US" dirty="0" err="1" smtClean="0"/>
              <a:t>reageert</a:t>
            </a:r>
            <a:r>
              <a:rPr lang="en-US" dirty="0" smtClean="0"/>
              <a:t> op </a:t>
            </a:r>
            <a:r>
              <a:rPr lang="en-US" dirty="0" err="1" smtClean="0"/>
              <a:t>stofjes</a:t>
            </a:r>
            <a:r>
              <a:rPr lang="en-US" dirty="0" smtClean="0"/>
              <a:t>  die </a:t>
            </a:r>
            <a:r>
              <a:rPr lang="en-US" dirty="0" err="1" smtClean="0"/>
              <a:t>normaal</a:t>
            </a:r>
            <a:r>
              <a:rPr lang="en-US" dirty="0" smtClean="0"/>
              <a:t>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reactie</a:t>
            </a:r>
            <a:r>
              <a:rPr lang="en-US" dirty="0" smtClean="0"/>
              <a:t>  </a:t>
            </a:r>
            <a:r>
              <a:rPr lang="en-US" dirty="0" err="1" smtClean="0"/>
              <a:t>oproepen</a:t>
            </a:r>
            <a:r>
              <a:rPr lang="en-US" dirty="0" smtClean="0"/>
              <a:t>.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Voorkomend bij dieren;</a:t>
            </a: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 Vlooienallergie, </a:t>
            </a: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Luchtwegallergenen (huisstofmijt, pollen, stuifmeel </a:t>
            </a:r>
            <a:r>
              <a:rPr lang="nl-NL" dirty="0" err="1" smtClean="0"/>
              <a:t>e.d</a:t>
            </a:r>
            <a:r>
              <a:rPr lang="nl-NL" dirty="0" smtClean="0"/>
              <a:t>)= </a:t>
            </a:r>
            <a:r>
              <a:rPr lang="nl-NL" dirty="0" err="1" smtClean="0"/>
              <a:t>atopie</a:t>
            </a:r>
            <a:endParaRPr lang="nl-NL" dirty="0" smtClean="0"/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 Voedingsmiddelen,</a:t>
            </a:r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Contactallergie</a:t>
            </a:r>
            <a:r>
              <a:rPr lang="en-US" dirty="0" smtClean="0"/>
              <a:t> ( </a:t>
            </a:r>
            <a:r>
              <a:rPr lang="en-US" dirty="0" err="1" smtClean="0"/>
              <a:t>denk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voedselbakje</a:t>
            </a:r>
            <a:r>
              <a:rPr lang="en-US" dirty="0" smtClean="0"/>
              <a:t>  </a:t>
            </a:r>
            <a:r>
              <a:rPr lang="en-US" dirty="0" err="1" smtClean="0"/>
              <a:t>kleedje</a:t>
            </a:r>
            <a:r>
              <a:rPr lang="en-US" dirty="0" smtClean="0"/>
              <a:t> </a:t>
            </a:r>
            <a:r>
              <a:rPr lang="en-US" dirty="0" err="1" smtClean="0"/>
              <a:t>mand</a:t>
            </a:r>
            <a:r>
              <a:rPr lang="en-US" dirty="0" smtClean="0"/>
              <a:t>)</a:t>
            </a:r>
            <a:endParaRPr lang="nl-NL" dirty="0" smtClean="0"/>
          </a:p>
          <a:p>
            <a:pPr eaLnBrk="1" fontAlgn="t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Diversen; medicijnen, </a:t>
            </a:r>
            <a:r>
              <a:rPr lang="nl-NL" dirty="0" err="1" smtClean="0"/>
              <a:t>insekten</a:t>
            </a:r>
            <a:r>
              <a:rPr lang="nl-NL" dirty="0" smtClean="0"/>
              <a:t>, </a:t>
            </a:r>
            <a:r>
              <a:rPr lang="nl-NL" dirty="0" smtClean="0">
                <a:hlinkClick r:id="rId2"/>
              </a:rPr>
              <a:t/>
            </a:r>
            <a:br>
              <a:rPr lang="nl-NL" dirty="0" smtClean="0">
                <a:hlinkClick r:id="rId2"/>
              </a:rPr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          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Allergieen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err="1" smtClean="0"/>
              <a:t>ontstaan</a:t>
            </a:r>
            <a:r>
              <a:rPr lang="en-US" dirty="0" smtClean="0"/>
              <a:t> door 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reactie</a:t>
            </a:r>
            <a:r>
              <a:rPr lang="en-US" dirty="0" smtClean="0"/>
              <a:t> op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allergeen</a:t>
            </a: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pic>
        <p:nvPicPr>
          <p:cNvPr id="46083" name="Tijdelijke aanduiding voor inhoud 3" descr="allergie_ch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85950" y="2395538"/>
            <a:ext cx="5372100" cy="29337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Atopie</a:t>
            </a:r>
            <a:r>
              <a:rPr lang="en-US" dirty="0" smtClean="0"/>
              <a:t>; </a:t>
            </a:r>
            <a:r>
              <a:rPr lang="en-US" dirty="0" err="1" smtClean="0"/>
              <a:t>allergie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stof</a:t>
            </a:r>
            <a:r>
              <a:rPr lang="en-US" dirty="0" smtClean="0"/>
              <a:t> die </a:t>
            </a:r>
            <a:r>
              <a:rPr lang="en-US" dirty="0" err="1" smtClean="0"/>
              <a:t>ingeademd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(</a:t>
            </a:r>
            <a:r>
              <a:rPr lang="en-US" dirty="0" err="1" smtClean="0"/>
              <a:t>ook</a:t>
            </a:r>
            <a:r>
              <a:rPr lang="en-US" dirty="0" smtClean="0"/>
              <a:t> via de </a:t>
            </a:r>
            <a:r>
              <a:rPr lang="en-US" dirty="0" err="1" smtClean="0"/>
              <a:t>huid</a:t>
            </a:r>
            <a:r>
              <a:rPr lang="en-US" dirty="0" smtClean="0"/>
              <a:t> </a:t>
            </a:r>
            <a:r>
              <a:rPr lang="en-US" dirty="0" err="1" smtClean="0"/>
              <a:t>opgenomen</a:t>
            </a:r>
            <a:r>
              <a:rPr lang="en-US" dirty="0" smtClean="0"/>
              <a:t>?)</a:t>
            </a:r>
            <a:br>
              <a:rPr lang="en-US" dirty="0" smtClean="0"/>
            </a:br>
            <a:endParaRPr lang="nl-NL" dirty="0"/>
          </a:p>
        </p:txBody>
      </p:sp>
      <p:pic>
        <p:nvPicPr>
          <p:cNvPr id="48131" name="Tijdelijke aanduiding voor inhoud 3" descr="allergieplaat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97438" y="1724025"/>
            <a:ext cx="3203575" cy="2398713"/>
          </a:xfrm>
        </p:spPr>
      </p:pic>
      <p:sp>
        <p:nvSpPr>
          <p:cNvPr id="48132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Symptomen;</a:t>
            </a:r>
          </a:p>
          <a:p>
            <a:pPr eaLnBrk="1" hangingPunct="1"/>
            <a:r>
              <a:rPr lang="en-US" smtClean="0"/>
              <a:t>Jeuk, kan seizoensgebonden zijn</a:t>
            </a:r>
          </a:p>
          <a:p>
            <a:pPr eaLnBrk="1" hangingPunct="1"/>
            <a:r>
              <a:rPr lang="en-US" smtClean="0"/>
              <a:t>Huidveranderingen  en jeuk op “typische” plekken</a:t>
            </a:r>
          </a:p>
          <a:p>
            <a:pPr eaLnBrk="1" hangingPunct="1"/>
            <a:r>
              <a:rPr lang="en-US" smtClean="0"/>
              <a:t>Soms alleen de oren en/of conjunctivitis (ontsteking oogslijmvlies)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Komt minder vaak voor bij de kat; diagnose moeilijker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stellen</a:t>
            </a:r>
            <a:r>
              <a:rPr lang="en-US" dirty="0" smtClean="0"/>
              <a:t> we de diagnose?</a:t>
            </a:r>
            <a:endParaRPr lang="nl-NL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Diagnose?</a:t>
            </a:r>
            <a:endParaRPr lang="nl-NL" smtClean="0"/>
          </a:p>
        </p:txBody>
      </p:sp>
      <p:sp>
        <p:nvSpPr>
          <p:cNvPr id="49155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Eerst voedingsallergie uitsluiten; min 6 weken op een hypoallergeendieet (liefst drie dieten/zelfmaakdieet)</a:t>
            </a:r>
          </a:p>
          <a:p>
            <a:pPr eaLnBrk="1" hangingPunct="1"/>
            <a:r>
              <a:rPr lang="en-US" smtClean="0"/>
              <a:t>Allergietest huid (“gouden” standaard)</a:t>
            </a:r>
          </a:p>
          <a:p>
            <a:pPr eaLnBrk="1" hangingPunct="1"/>
            <a:r>
              <a:rPr lang="en-US" smtClean="0"/>
              <a:t>Allergietest bloed</a:t>
            </a:r>
            <a:endParaRPr lang="nl-NL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Huid pathologie</a:t>
            </a:r>
            <a:endParaRPr lang="nl-NL" smtClean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Erytheem</a:t>
            </a:r>
            <a:r>
              <a:rPr lang="en-US" dirty="0" smtClean="0"/>
              <a:t>= </a:t>
            </a:r>
            <a:r>
              <a:rPr lang="en-US" dirty="0" err="1" smtClean="0"/>
              <a:t>roodheid</a:t>
            </a:r>
            <a:r>
              <a:rPr lang="en-US" dirty="0" smtClean="0"/>
              <a:t> van de </a:t>
            </a:r>
            <a:r>
              <a:rPr lang="en-US" dirty="0" err="1" smtClean="0"/>
              <a:t>huid</a:t>
            </a:r>
            <a:endParaRPr lang="nl-NL" dirty="0"/>
          </a:p>
        </p:txBody>
      </p:sp>
      <p:pic>
        <p:nvPicPr>
          <p:cNvPr id="7172" name="Tijdelijke aanduiding voor inhoud 3" descr="erythema-migra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3088" y="2722563"/>
            <a:ext cx="3810000" cy="2857500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Excoriatie</a:t>
            </a:r>
            <a:r>
              <a:rPr lang="en-US" dirty="0" smtClean="0"/>
              <a:t>= </a:t>
            </a:r>
            <a:r>
              <a:rPr lang="en-US" dirty="0" err="1" smtClean="0"/>
              <a:t>ontvelling</a:t>
            </a:r>
            <a:r>
              <a:rPr lang="en-US" dirty="0" smtClean="0"/>
              <a:t> ( </a:t>
            </a:r>
            <a:r>
              <a:rPr lang="en-US" dirty="0" err="1" smtClean="0"/>
              <a:t>beschadiging</a:t>
            </a:r>
            <a:r>
              <a:rPr lang="en-US" dirty="0" smtClean="0"/>
              <a:t> tot op de </a:t>
            </a:r>
            <a:r>
              <a:rPr lang="en-US" dirty="0" err="1" smtClean="0"/>
              <a:t>lederhuid</a:t>
            </a:r>
            <a:r>
              <a:rPr lang="en-US" dirty="0" smtClean="0"/>
              <a:t>)</a:t>
            </a:r>
            <a:endParaRPr lang="nl-NL" dirty="0"/>
          </a:p>
        </p:txBody>
      </p:sp>
      <p:pic>
        <p:nvPicPr>
          <p:cNvPr id="7174" name="Tijdelijke aanduiding voor inhoud 7" descr="excoriati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2636838"/>
            <a:ext cx="3219450" cy="2149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Intradermale</a:t>
            </a:r>
            <a:r>
              <a:rPr lang="en-US" dirty="0" smtClean="0"/>
              <a:t> </a:t>
            </a:r>
            <a:r>
              <a:rPr lang="en-US" dirty="0" err="1" smtClean="0"/>
              <a:t>huidtest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positieve</a:t>
            </a:r>
            <a:r>
              <a:rPr lang="en-US" dirty="0" smtClean="0"/>
              <a:t> en </a:t>
            </a:r>
            <a:r>
              <a:rPr lang="en-US" dirty="0" err="1" smtClean="0"/>
              <a:t>negatieve</a:t>
            </a:r>
            <a:r>
              <a:rPr lang="en-US" dirty="0" smtClean="0"/>
              <a:t> </a:t>
            </a:r>
            <a:r>
              <a:rPr lang="en-US" dirty="0" err="1" smtClean="0"/>
              <a:t>controle</a:t>
            </a:r>
            <a:endParaRPr lang="nl-NL" dirty="0"/>
          </a:p>
        </p:txBody>
      </p:sp>
      <p:pic>
        <p:nvPicPr>
          <p:cNvPr id="50179" name="Tijdelijke aanduiding voor inhoud 3" descr="intradermale huidte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2852738"/>
            <a:ext cx="2466975" cy="1857375"/>
          </a:xfrm>
        </p:spPr>
      </p:pic>
      <p:pic>
        <p:nvPicPr>
          <p:cNvPr id="50180" name="Picture 2" descr="http://t3.gstatic.com/images?q=tbn:ANd9GcSOLNyWH0JuBZuBfAUkuiI2OEy_tB8hYy0nf7yDs5SojMyVNlt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636838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Huidtest gevolgd door bloedtest</a:t>
            </a:r>
            <a:endParaRPr lang="nl-NL" smtClean="0"/>
          </a:p>
        </p:txBody>
      </p:sp>
      <p:sp>
        <p:nvSpPr>
          <p:cNvPr id="51203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Mooie aanvulling op dermale test</a:t>
            </a:r>
          </a:p>
          <a:p>
            <a:pPr eaLnBrk="1" hangingPunct="1"/>
            <a:r>
              <a:rPr lang="en-US" smtClean="0"/>
              <a:t>Meet antilichamen tegen allergenen in bloed</a:t>
            </a:r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Behandeling atopie</a:t>
            </a:r>
            <a:endParaRPr lang="nl-NL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Hyposensibiliseren</a:t>
            </a:r>
            <a:r>
              <a:rPr lang="en-US" dirty="0" smtClean="0"/>
              <a:t>; </a:t>
            </a:r>
            <a:r>
              <a:rPr lang="en-US" dirty="0" err="1" smtClean="0"/>
              <a:t>allergeen</a:t>
            </a:r>
            <a:r>
              <a:rPr lang="en-US" dirty="0" smtClean="0"/>
              <a:t> </a:t>
            </a:r>
            <a:r>
              <a:rPr lang="en-US" dirty="0" err="1" smtClean="0"/>
              <a:t>inspuiten</a:t>
            </a:r>
            <a:r>
              <a:rPr lang="en-US" dirty="0" smtClean="0"/>
              <a:t>, </a:t>
            </a:r>
            <a:r>
              <a:rPr lang="en-US" dirty="0" err="1" smtClean="0"/>
              <a:t>zodat</a:t>
            </a:r>
            <a:r>
              <a:rPr lang="en-US" dirty="0" smtClean="0"/>
              <a:t> </a:t>
            </a:r>
            <a:r>
              <a:rPr lang="en-US" dirty="0" err="1" smtClean="0"/>
              <a:t>dier</a:t>
            </a:r>
            <a:r>
              <a:rPr lang="en-US" dirty="0" smtClean="0"/>
              <a:t> minder </a:t>
            </a:r>
            <a:r>
              <a:rPr lang="en-US" dirty="0" err="1" smtClean="0"/>
              <a:t>allergisch</a:t>
            </a:r>
            <a:r>
              <a:rPr lang="en-US" dirty="0" smtClean="0"/>
              <a:t> </a:t>
            </a:r>
            <a:r>
              <a:rPr lang="en-US" dirty="0" err="1" smtClean="0"/>
              <a:t>reageert</a:t>
            </a:r>
            <a:r>
              <a:rPr lang="en-US" dirty="0" smtClean="0"/>
              <a:t>. </a:t>
            </a:r>
            <a:r>
              <a:rPr lang="en-US" dirty="0" err="1" smtClean="0"/>
              <a:t>Vaak</a:t>
            </a:r>
            <a:r>
              <a:rPr lang="en-US" dirty="0" smtClean="0"/>
              <a:t> </a:t>
            </a:r>
            <a:r>
              <a:rPr lang="en-US" dirty="0" err="1" smtClean="0"/>
              <a:t>levenslang</a:t>
            </a:r>
            <a:r>
              <a:rPr lang="en-US" dirty="0" smtClean="0"/>
              <a:t> </a:t>
            </a:r>
            <a:r>
              <a:rPr lang="en-US" dirty="0" err="1" smtClean="0"/>
              <a:t>nodig</a:t>
            </a:r>
            <a:r>
              <a:rPr lang="en-US" dirty="0" smtClean="0"/>
              <a:t> ( </a:t>
            </a:r>
            <a:r>
              <a:rPr lang="en-US" dirty="0" err="1" smtClean="0"/>
              <a:t>soms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in het </a:t>
            </a:r>
            <a:r>
              <a:rPr lang="en-US" dirty="0" err="1" smtClean="0"/>
              <a:t>seizoen</a:t>
            </a:r>
            <a:r>
              <a:rPr lang="en-US" dirty="0" smtClean="0"/>
              <a:t>), </a:t>
            </a:r>
            <a:r>
              <a:rPr lang="en-US" dirty="0" err="1" smtClean="0"/>
              <a:t>resultaat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70% van de </a:t>
            </a:r>
            <a:r>
              <a:rPr lang="en-US" dirty="0" err="1" smtClean="0"/>
              <a:t>honden</a:t>
            </a:r>
            <a:r>
              <a:rPr lang="en-US" dirty="0" smtClean="0"/>
              <a:t> (</a:t>
            </a:r>
            <a:r>
              <a:rPr lang="en-US" dirty="0" err="1" smtClean="0"/>
              <a:t>volgens</a:t>
            </a:r>
            <a:r>
              <a:rPr lang="en-US" dirty="0" smtClean="0"/>
              <a:t> </a:t>
            </a:r>
            <a:r>
              <a:rPr lang="en-US" dirty="0" err="1" smtClean="0"/>
              <a:t>fabrikant</a:t>
            </a:r>
            <a:r>
              <a:rPr lang="en-US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Medicatie</a:t>
            </a:r>
            <a:r>
              <a:rPr lang="en-US" dirty="0" smtClean="0"/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dirty="0" err="1" smtClean="0"/>
              <a:t>bijnierschorshormonen</a:t>
            </a:r>
            <a:r>
              <a:rPr lang="en-US" dirty="0" smtClean="0"/>
              <a:t>; </a:t>
            </a:r>
            <a:r>
              <a:rPr lang="en-US" dirty="0" err="1" smtClean="0"/>
              <a:t>prednisolon</a:t>
            </a:r>
            <a:r>
              <a:rPr lang="en-US" dirty="0" smtClean="0"/>
              <a:t>, </a:t>
            </a:r>
            <a:r>
              <a:rPr lang="en-US" dirty="0" err="1" smtClean="0"/>
              <a:t>dexamethason</a:t>
            </a:r>
            <a:r>
              <a:rPr lang="en-US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dirty="0" err="1" smtClean="0"/>
              <a:t>atopica</a:t>
            </a:r>
            <a:r>
              <a:rPr lang="en-US" dirty="0" smtClean="0"/>
              <a:t> (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bijwerkingen</a:t>
            </a:r>
            <a:r>
              <a:rPr lang="en-US" dirty="0" smtClean="0"/>
              <a:t>), </a:t>
            </a:r>
            <a:r>
              <a:rPr lang="en-US" dirty="0" err="1" smtClean="0"/>
              <a:t>nadeel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het </a:t>
            </a:r>
            <a:r>
              <a:rPr lang="en-US" dirty="0" err="1" smtClean="0"/>
              <a:t>duur</a:t>
            </a:r>
            <a:r>
              <a:rPr lang="en-US" dirty="0" smtClean="0"/>
              <a:t> is, </a:t>
            </a:r>
            <a:r>
              <a:rPr lang="en-US" dirty="0" err="1" smtClean="0"/>
              <a:t>duurt</a:t>
            </a:r>
            <a:r>
              <a:rPr lang="en-US" dirty="0" smtClean="0"/>
              <a:t> </a:t>
            </a:r>
            <a:r>
              <a:rPr lang="en-US" dirty="0" err="1" smtClean="0"/>
              <a:t>langer</a:t>
            </a:r>
            <a:r>
              <a:rPr lang="en-US" dirty="0" smtClean="0"/>
              <a:t> </a:t>
            </a:r>
            <a:r>
              <a:rPr lang="en-US" dirty="0" err="1" smtClean="0"/>
              <a:t>voordat</a:t>
            </a:r>
            <a:r>
              <a:rPr lang="en-US" dirty="0" smtClean="0"/>
              <a:t> je </a:t>
            </a:r>
            <a:r>
              <a:rPr lang="en-US" dirty="0" err="1" smtClean="0"/>
              <a:t>weet</a:t>
            </a:r>
            <a:r>
              <a:rPr lang="en-US" dirty="0" smtClean="0"/>
              <a:t> of het </a:t>
            </a:r>
            <a:r>
              <a:rPr lang="en-US" dirty="0" err="1" smtClean="0"/>
              <a:t>werkt</a:t>
            </a:r>
            <a:r>
              <a:rPr lang="en-US" dirty="0" smtClean="0"/>
              <a:t> (min 1 a 2 </a:t>
            </a:r>
            <a:r>
              <a:rPr lang="en-US" dirty="0" err="1" smtClean="0"/>
              <a:t>maanden</a:t>
            </a:r>
            <a:r>
              <a:rPr lang="en-US" dirty="0" smtClean="0"/>
              <a:t> </a:t>
            </a:r>
            <a:r>
              <a:rPr lang="en-US" dirty="0" err="1" smtClean="0"/>
              <a:t>geven</a:t>
            </a:r>
            <a:r>
              <a:rPr lang="en-US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Huidondersteunende</a:t>
            </a:r>
            <a:r>
              <a:rPr lang="en-US" dirty="0" smtClean="0"/>
              <a:t> </a:t>
            </a:r>
            <a:r>
              <a:rPr lang="en-US" dirty="0" err="1" smtClean="0"/>
              <a:t>dieten</a:t>
            </a:r>
            <a:endParaRPr lang="nl-NL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voedingsallergie</a:t>
            </a:r>
            <a:endParaRPr lang="nl-NL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Symptomen</a:t>
            </a:r>
            <a:r>
              <a:rPr lang="en-US" dirty="0" smtClean="0"/>
              <a:t>; </a:t>
            </a:r>
            <a:r>
              <a:rPr lang="en-US" dirty="0" err="1" smtClean="0"/>
              <a:t>jeuk</a:t>
            </a:r>
            <a:r>
              <a:rPr lang="en-US" dirty="0" smtClean="0"/>
              <a:t> (</a:t>
            </a:r>
            <a:r>
              <a:rPr lang="en-US" dirty="0" err="1" smtClean="0"/>
              <a:t>zelfde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atopie</a:t>
            </a:r>
            <a:r>
              <a:rPr lang="en-US" dirty="0" smtClean="0"/>
              <a:t>)/</a:t>
            </a:r>
            <a:r>
              <a:rPr lang="en-US" dirty="0" err="1" smtClean="0"/>
              <a:t>maagdarmklachten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Vaker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jonge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r>
              <a:rPr lang="en-US" dirty="0" smtClean="0"/>
              <a:t>, </a:t>
            </a:r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oudere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r>
              <a:rPr lang="en-US" dirty="0" smtClean="0"/>
              <a:t>!!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Bij</a:t>
            </a:r>
            <a:r>
              <a:rPr lang="en-US" dirty="0" smtClean="0"/>
              <a:t> de </a:t>
            </a:r>
            <a:r>
              <a:rPr lang="en-US" dirty="0" err="1" smtClean="0"/>
              <a:t>kat</a:t>
            </a:r>
            <a:r>
              <a:rPr lang="en-US" dirty="0" smtClean="0"/>
              <a:t> </a:t>
            </a:r>
            <a:r>
              <a:rPr lang="en-US" dirty="0" err="1" smtClean="0"/>
              <a:t>vaker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kop </a:t>
            </a:r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over het </a:t>
            </a:r>
            <a:r>
              <a:rPr lang="en-US" dirty="0" err="1" smtClean="0"/>
              <a:t>hele</a:t>
            </a:r>
            <a:r>
              <a:rPr lang="en-US" dirty="0" smtClean="0"/>
              <a:t> </a:t>
            </a:r>
            <a:r>
              <a:rPr lang="en-US" dirty="0" err="1" smtClean="0"/>
              <a:t>lichaam</a:t>
            </a:r>
            <a:r>
              <a:rPr lang="en-US" dirty="0" smtClean="0"/>
              <a:t>, </a:t>
            </a:r>
            <a:r>
              <a:rPr lang="en-US" dirty="0" err="1" smtClean="0"/>
              <a:t>reageert</a:t>
            </a:r>
            <a:r>
              <a:rPr lang="en-US" dirty="0" smtClean="0"/>
              <a:t> </a:t>
            </a:r>
            <a:r>
              <a:rPr lang="en-US" dirty="0" err="1" smtClean="0"/>
              <a:t>vaak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op </a:t>
            </a:r>
            <a:r>
              <a:rPr lang="en-US" dirty="0" err="1" smtClean="0"/>
              <a:t>prednisolon</a:t>
            </a:r>
            <a:r>
              <a:rPr lang="en-US" dirty="0" smtClean="0"/>
              <a:t> </a:t>
            </a:r>
            <a:r>
              <a:rPr lang="en-US" dirty="0" err="1" smtClean="0"/>
              <a:t>behandeling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!</a:t>
            </a:r>
            <a:r>
              <a:rPr lang="en-US" dirty="0" err="1" smtClean="0"/>
              <a:t>Voedselintolerantie</a:t>
            </a:r>
            <a:r>
              <a:rPr lang="en-US" dirty="0" smtClean="0"/>
              <a:t>;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reactie</a:t>
            </a:r>
            <a:r>
              <a:rPr lang="en-US" dirty="0" smtClean="0"/>
              <a:t> van het  </a:t>
            </a:r>
            <a:r>
              <a:rPr lang="en-US" dirty="0" err="1" smtClean="0"/>
              <a:t>afweersysteem</a:t>
            </a:r>
            <a:r>
              <a:rPr lang="en-US" dirty="0" smtClean="0"/>
              <a:t>, </a:t>
            </a:r>
            <a:r>
              <a:rPr lang="en-US" dirty="0" err="1" smtClean="0"/>
              <a:t>behandeling</a:t>
            </a:r>
            <a:r>
              <a:rPr lang="en-US" dirty="0" smtClean="0"/>
              <a:t> met </a:t>
            </a:r>
            <a:r>
              <a:rPr lang="en-US" dirty="0" err="1" smtClean="0"/>
              <a:t>lichtverteerbare</a:t>
            </a:r>
            <a:r>
              <a:rPr lang="en-US" dirty="0" smtClean="0"/>
              <a:t> </a:t>
            </a:r>
            <a:r>
              <a:rPr lang="en-US" dirty="0" err="1" smtClean="0"/>
              <a:t>dieten</a:t>
            </a:r>
            <a:r>
              <a:rPr lang="en-US" dirty="0" smtClean="0"/>
              <a:t> (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hypoallegene</a:t>
            </a:r>
            <a:r>
              <a:rPr lang="en-US" dirty="0" smtClean="0"/>
              <a:t> </a:t>
            </a:r>
            <a:r>
              <a:rPr lang="en-US" dirty="0" err="1" smtClean="0"/>
              <a:t>dieten</a:t>
            </a:r>
            <a:r>
              <a:rPr lang="en-US" dirty="0" smtClean="0"/>
              <a:t> </a:t>
            </a:r>
            <a:r>
              <a:rPr lang="en-US" dirty="0" err="1" smtClean="0"/>
              <a:t>vaak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nodig</a:t>
            </a:r>
            <a:r>
              <a:rPr lang="en-US" dirty="0" smtClean="0"/>
              <a:t>)</a:t>
            </a:r>
            <a:endParaRPr lang="nl-NL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 is een hypoallergeendieet?</a:t>
            </a:r>
            <a:endParaRPr lang="nl-NL" smtClean="0"/>
          </a:p>
        </p:txBody>
      </p:sp>
      <p:sp>
        <p:nvSpPr>
          <p:cNvPr id="54275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Bevat een eiwitbron die het dier nog niet eerder gehad heeft; dus geen kip of lamsvlees!! ( zoals in tekst staat!!)</a:t>
            </a:r>
          </a:p>
          <a:p>
            <a:pPr eaLnBrk="1" hangingPunct="1"/>
            <a:r>
              <a:rPr lang="en-US" smtClean="0"/>
              <a:t>Bv struisvogelvlees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Dieten met gehydrolyseerd eiwit;</a:t>
            </a:r>
          </a:p>
          <a:p>
            <a:pPr eaLnBrk="1" hangingPunct="1"/>
            <a:r>
              <a:rPr lang="en-US" smtClean="0"/>
              <a:t>Eiwit is in stukjes gebroken zodat het minder /geen allergische reactie oproept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Minimaal 6 weken, mogen geen andere voedingsmiddelen bij, anders heeft het geen zin.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Liefst 3 voedingen uitproberen/zelfmaakdieet</a:t>
            </a:r>
            <a:endParaRPr lang="nl-NL" smtClean="0"/>
          </a:p>
        </p:txBody>
      </p:sp>
      <p:pic>
        <p:nvPicPr>
          <p:cNvPr id="54276" name="Tijdelijke aanduiding voor inhoud 8" descr="vvo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02175" y="2398713"/>
            <a:ext cx="2857500" cy="160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Contactallergie</a:t>
            </a:r>
            <a:r>
              <a:rPr lang="en-US" dirty="0" smtClean="0"/>
              <a:t>; </a:t>
            </a:r>
            <a:r>
              <a:rPr lang="en-US" dirty="0" err="1" smtClean="0"/>
              <a:t>reactie</a:t>
            </a:r>
            <a:r>
              <a:rPr lang="en-US" dirty="0" smtClean="0"/>
              <a:t> </a:t>
            </a:r>
            <a:r>
              <a:rPr lang="en-US" dirty="0" err="1" smtClean="0"/>
              <a:t>huid</a:t>
            </a:r>
            <a:r>
              <a:rPr lang="en-US" dirty="0" smtClean="0"/>
              <a:t> op </a:t>
            </a:r>
            <a:r>
              <a:rPr lang="en-US" dirty="0" err="1" smtClean="0"/>
              <a:t>contactplaatsen</a:t>
            </a:r>
            <a:endParaRPr lang="nl-NL" dirty="0"/>
          </a:p>
        </p:txBody>
      </p:sp>
      <p:pic>
        <p:nvPicPr>
          <p:cNvPr id="55299" name="Tijdelijke aanduiding voor inhoud 3" descr="voerba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95663" y="2890838"/>
            <a:ext cx="2352675" cy="1943100"/>
          </a:xfrm>
        </p:spPr>
      </p:pic>
      <p:pic>
        <p:nvPicPr>
          <p:cNvPr id="55300" name="Picture 2" descr="http://t3.gstatic.com/images?q=tbn:ANd9GcRetCgjIRuitixGs5BBmYYWKGzjdCjEY-bQ3iH_IqGnZ4--nC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492375"/>
            <a:ext cx="2200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4" descr="http://t2.gstatic.com/images?q=tbn:ANd9GcR6kN6IQPTJGkvAc9gz2nMkH31j9A4RMBMqwsIkLxynv3iytjk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29972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Huidtumoren hoe stel je diagnose?</a:t>
            </a:r>
            <a:endParaRPr lang="nl-NL" smtClean="0"/>
          </a:p>
        </p:txBody>
      </p:sp>
      <p:sp>
        <p:nvSpPr>
          <p:cNvPr id="563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Aspiratiebiopt= cytologisch biopt= celbiopt</a:t>
            </a:r>
          </a:p>
          <a:p>
            <a:pPr eaLnBrk="1" hangingPunct="1"/>
            <a:r>
              <a:rPr lang="en-US" smtClean="0"/>
              <a:t>Histologisch biopt= weefselbiopt</a:t>
            </a:r>
            <a:endParaRPr lang="nl-NL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Aspiratiebiopt</a:t>
            </a:r>
            <a:br>
              <a:rPr lang="en-US" smtClean="0"/>
            </a:br>
            <a:endParaRPr lang="nl-NL" smtClean="0"/>
          </a:p>
        </p:txBody>
      </p:sp>
      <p:pic>
        <p:nvPicPr>
          <p:cNvPr id="57347" name="Tijdelijke aanduiding voor inhoud 6" descr="aspiratiebio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2413000"/>
            <a:ext cx="2879725" cy="2865438"/>
          </a:xfrm>
        </p:spPr>
      </p:pic>
      <p:sp>
        <p:nvSpPr>
          <p:cNvPr id="57348" name="Tijdelijke aanduiding vo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Aspiratiebiopt=celbiopt, cellen worden in de naald gezogen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Ontsmetten met spiritus (scheren)</a:t>
            </a:r>
          </a:p>
          <a:p>
            <a:pPr eaLnBrk="1" hangingPunct="1"/>
            <a:r>
              <a:rPr lang="en-US" smtClean="0"/>
              <a:t>Naald insteken met spuit (10ml), daarna aanzuigen in verschillende richtingen</a:t>
            </a:r>
          </a:p>
          <a:p>
            <a:pPr eaLnBrk="1" hangingPunct="1"/>
            <a:r>
              <a:rPr lang="en-US" smtClean="0"/>
              <a:t>Naald met spuit verwijderen, naald los maken en lucht aanzuigen.</a:t>
            </a:r>
          </a:p>
          <a:p>
            <a:pPr eaLnBrk="1" hangingPunct="1"/>
            <a:r>
              <a:rPr lang="en-US" smtClean="0"/>
              <a:t>Naald weer op de spuit zetten en op voorwerpglaasje spuiten.</a:t>
            </a:r>
          </a:p>
          <a:p>
            <a:pPr eaLnBrk="1" hangingPunct="1"/>
            <a:r>
              <a:rPr lang="en-US" smtClean="0"/>
              <a:t>Opsturen naar lab of zelf kleuren en onder microscoop bekijken.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Voordeel; makkelijk te doen zonder narcose, snelle uitslag</a:t>
            </a:r>
          </a:p>
          <a:p>
            <a:pPr eaLnBrk="1" hangingPunct="1"/>
            <a:r>
              <a:rPr lang="en-US" smtClean="0"/>
              <a:t>Nadeel; niet 100% betrouwbaar</a:t>
            </a:r>
            <a:endParaRPr lang="nl-NL" smtClean="0"/>
          </a:p>
        </p:txBody>
      </p:sp>
      <p:pic>
        <p:nvPicPr>
          <p:cNvPr id="57349" name="Picture 2" descr="http://www.dkmo.nl/wp-content/uploads/2010/07/bult_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15888"/>
            <a:ext cx="26797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6" descr="http://t2.gstatic.com/images?q=tbn:ANd9GcSC-8YhFlRIAO0dfwIHHFb2XET04o963AdJ1g_0CNvEsGAsGk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149725"/>
            <a:ext cx="1752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dierenziekenhuis.nl/html/whgnieuws-december2008/img/artikelen/1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88640"/>
            <a:ext cx="2828925" cy="223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Weefselbiopt (punchbiopt of incisiebiopt)</a:t>
            </a:r>
            <a:endParaRPr lang="nl-NL" smtClean="0"/>
          </a:p>
        </p:txBody>
      </p:sp>
      <p:pic>
        <p:nvPicPr>
          <p:cNvPr id="58371" name="Tijdelijke aanduiding voor inhoud 4" descr="punch biops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78425" y="1677988"/>
            <a:ext cx="2994025" cy="2232025"/>
          </a:xfrm>
        </p:spPr>
      </p:pic>
      <p:sp>
        <p:nvSpPr>
          <p:cNvPr id="58372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Klein stukje weefsel wordt weggehaald met een stansje (punchbiopt) of er wordt een klein stukje weggesneden(incisiebiopt).</a:t>
            </a:r>
          </a:p>
          <a:p>
            <a:pPr eaLnBrk="1" hangingPunct="1"/>
            <a:r>
              <a:rPr lang="en-US" smtClean="0"/>
              <a:t>Weefsel wordt opgestuurd naar pathologisch laboratorium.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Voordeel; 100% betrouwbaar</a:t>
            </a:r>
          </a:p>
          <a:p>
            <a:pPr eaLnBrk="1" hangingPunct="1"/>
            <a:r>
              <a:rPr lang="en-US" smtClean="0"/>
              <a:t>Nadeel; dier moet onder “roesje”, duurt langer voordat uitslag er is</a:t>
            </a:r>
            <a:endParaRPr lang="nl-NL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Tijdelijke aanduiding voor inhoud 3" descr="ragdo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90900" y="2897188"/>
            <a:ext cx="2362200" cy="1933575"/>
          </a:xfrm>
        </p:spPr>
      </p:pic>
      <p:sp>
        <p:nvSpPr>
          <p:cNvPr id="59395" name="AutoShape 2" descr="data:image/jpeg;base64,/9j/4AAQSkZJRgABAQAAAQABAAD/2wCEAAkGBhMSERUUEhIUFRUWFRUVFBUWFBQVFBUUFBQVFBQUFRYXHCYeFxkjGRQUHy8gIycpLCwsFR4xNTAqNSYrLCkBCQoKDgwOGg8PGCkcHBwpKSkpKSkpKSkpLCwpKSkpKSksKSkpKSksKSwpKSwpKSkpKSkpKikpKSwsKSwpKTUsKf/AABEIAMMBAgMBIgACEQEDEQH/xAAbAAACAwEBAQAAAAAAAAAAAAAEBQACAwEGB//EADsQAAEDAgMFBwIFAwIHAAAAAAEAAhEDIQQxQQUSUWFxE4GRobHB8DLRBhQi4fFCYnJSsgcWIySCktL/xAAZAQADAQEBAAAAAAAAAAAAAAAAAQIDBAX/xAAgEQEBAQEBAAMAAgMAAAAAAAAAARECAxIhMUFRBCJx/9oADAMBAAIRAxEAPwBktAVmul6A03lU1Fg6qsKmIStVINDwu9qECKy235UKFtqLQPQVN607ayYEOqhC1q0arKviUuxeMBuDyS08MmVQid5JsHUmOpHgmLX5dQgqtiqkJfVrq+NrCBPGSlnbXz19TCmrk+jOjV9YVq9aJ5INlYNE8LDqblDmoXd59EEN7W+a6KyXvqxN/nBTtcxOWaAYiqiqD0no15BIR+GfKAaMfZaMqXS81lrSqygGlJyLY5LqNRGUnKoVHUyt2oSkiGqoitVFUFd3lSVXIWqES9ZVGqwV4hqXV2pxXpJdWpKbFQAotuyUSUhqLGpUWJrLF9VRpNKlZCGtJWT3GbFZMrQbxCWqkFh8WnWxOQPA8kbRqRE5a8kHTEm3nw9wtW1YtEjK/DgfYoMYc7c1Q1beazoV91wabg/T/wDJWOJO64DQ5Hl90UoFxGKzvxS5lQu6GPFdx1XcJHwyhsNViRJ5colSrTvDndfnzHU/yjn1yBPfylJWVZdPSPRFV8TYDjH2909JXaNeYnggalcW5n+FnjKxLzOQ9kDUqFsTwnxmPRIzI1jI5QfG61did1s6wG9Jul9LFAgG8zfhLrNHdcrUmZ4Ak9Tp5QgmhrQ2TbUco+60rVYB4uE+h9ktrYjecBNsvCPeVtVxJJyHsB8hMCaFSKdzc+yY4LFANzv7JKXyWtBzI8D+0rVtQlxIyvfoLfOSQOnYyTZHYV6RYU7zu5PaTYCAYUnQi6NRLBUstaNe6oqd0qoRLXpXTrIplVVKmwZvKwchG1Vo2oqQI3lUqoeu7yqUMKrEFWpJhUQz2p/oAdgojNxRLD14qpWQtTF96zr1UpxuJKwrUydjGk3kdPddoY9hH1CeVj4GxXlauIdJiR3oapWecyjA9vTx0cTw0cOnFH0sYKkRAOW8Neo0K+dUtpVGwN6RwdcI+l+IouWEH+11vNVhV7loO6Qc9DxjhzHotK53qZnOZkXAPXnYpBs/bQqD6hzI4/3DQ8wmmC2iQ/jYgiLFuZ7x7JEXYulvtJObZHhcShWkncIGbTrnEApnjWhhJk7rxE6g5jLvSuiR+kcHOn/yAPqEG3ZX3SHdys7EEvHAE3QD6kkAcCe/NUw+LhpJ5z6wlhtsdVh0SIsfEi3qltXE7xvqfILDE4ok/Mgsm1ryeHqmWmeFrAHOwl3kiKWPs7oT3Rl4JO2qBMHhPRECs3OLEi3IZoGiKNUSDpIHuVrSqxdxhszHKckC2uM+EnqTl4CfFZOrk9LeSMPTXDPBdvRpaNCRb1W1HES0Ad/P5dAYSvYZHLvKJwviYNvdKg82XAMz3dAI80z7fXT1SihU3RAzP2lEOdMNHydUgN/NSM+qtQxfn8lLatXNoyGmhPE8lSliDpcnU69EHj0+HxXNHMrpHhN7XNHB8aqk0zp1lqKyWNqwrtrJkasrLYPSxlZFU6qqVNgklUIUDl1XEq7qivuqKg+W1kuxNEm+YRhrDiqveNxczZ5/FSHRFyjaewobv1JJOTcgidjYTfqOJvBRm0XHejhwyXX5+ck2uX07vyyPPVcE2Y3QEO/Bt0sU0xI8dUo2hitwgDMp9Z/J86oKDwZaT1GfhqvRbE27JAef1DXjexHQofYOCdXs1t79TCx2js3cNhuuBu3iRwCjrz+thz0+8r1RdvCOeXDUt6TcICtRG+DxIyykHRCYTGlwFyCInRG1TAM/2kf+wnxE+CwbaUsBt/k8HxEeqW1a5BI0iPZNt0bpM6uI6zAKT7RzN5u7vv8AykNZVKt1wXQ5fJV26J4TdkW+aqz62nKBy4rGnmeS5N8kWGINb9JHyAqtPHuWe9ZWGQPTxSArDuyiwzTHAfVM6+SXYeB5fwjd/Wbn57IOHNauN60R9I5nl3IwPiTyPpAHilGFEuaHf5ecC3VNqdr6BpcR/lZrZ7wjD0BiMRBAPrnyRez2nekjoEP2Uvtc8YtJzTnB4OAJOfLRTg0bh3W19vFbMHj5eKx/M8OFgPc5BdpE536xPcFRCZPEeZXRUHFBmrocuZv4LpxCDMaNXnKNpVUpp1XRdGUq6aaaMetmoKlURTXK0VrvKKkqIJ8pr0T+4Q1YwITLDMMXkj5kVhjNnjQjmD7LNsF2Lit0uEa+y1xYl2XG0ILZ1RrKwnI/p6HQpvtDClxOg04ru878uY4fX/Xsir5k8Unx4/XfgvTvwemq7R/DjS/ffJytpZPrxvcxXPrObo3/AIcncrUXOs0u/VPAiE0/4jUWfnDuCA5rXZRe4PohA3cgNO6RdpFjnpwKrtE1arg6pUe8gRLjMDhKvvn6kn8MZ1ttrzWJmm4P01R9GsXNceVuart2m3cjWM0qwWLtnkFx+vOXXV5XYNcZDeGQ9z6pTj6gPSSR0nNHury0Ccp8zn4BKcbUmZ7lk1C761lYUSFuw5Kilas/dTIfNVKYkzoFHj1Rg1Q6LWm6wWb3BdDkrD0RTu7zTbC4S8nWPDT3Pcgtn05vEx7AlP8ACUxAM5Hya0epspNrgKUFxcInyAsPIHxRZ/WLdTwA/pnuuqXvwOfQHLvPkiKVQQes9/Pj8CYx2i3gIH+o5mczHpKMdWAB+Hv+yUY3aIYMxPC0zxSTE7ac76THmjB/1644poHDlbPosqu1Gj6jPf7SPReIfVqG81D3kLI4d+ZD/GfdP43+i+U/t7ynttmQcO7dPpkivzROTndxEeRXzj8w5ps4jLPj3ovDbUqC5v5eilUuvoLcR/cZ1zCLw9WdfIn2Xj8JttpzDuoMpzg9oscfqM8xCDenoPCMpOSXDV+fumNKqqlRYOlcQ++onqcfOKTjOXhZaVaO9ofdcpthG4d853GtlDUix2BIGXl5o7YW1N5wp1TyBOtuOhTWrsoG4MjmL34Ee6XbQ/Dtpb/PmtOO7zWfpxO5hjV2cAZGcjkIRLMJAN4tMapHRxGJpABzd9vPOBoCjP8AmgAgmi4QIzBEdV2T35v8uK+Pc/gViKExaDM5cVMTiabGgOIB4c+iGr/idu79DycoiByv9kixeKq1NA0R08Sp69uT58er+wLtOqazz2bXOaOAJA4uMCwSqBvGMkZUoEAmTPEE+qVOfBK5uu51+Ovnj4iS8Rn5IDF1L5rVtayGqXURVVbkiKDVg0IthVJ1o0iFKhsB8+WXN1d+D3QQd7oXKdyrVm3V8K0SlVw82UN0RpumepLQmR+p0a5ec+yAwVQNF8i3zaRn81WuGqxMcPUqFQ3ZVERoDbqLDuQz6pc/s6dyfK9yUJiMXDe4dV6b8KYECn2kTNycz+y28vP5fd/GXr6fCfX6Uv8AwwBeoS52dslUYQCwEdy9HjmA3NtYSeobON/JdnPMn1HHOrf15nbe1G0SABLjnyTKlhH9nTqEQ2o2W/O9eS2/U/7h4PIL69juzdsPBkEdpT7MOGuTmuBPc096ynW9VvZJzK8U/BWMtnghsbsg0xvMkj+ppzHReieBvHdBAkwM4E2nuRtPDb7SHC0ZxyTvMv6z+d5+48RQFxu+Vk6wNYjMOz6pZhsPu1XgaOtwuvQUC1ui4uplx3y7NN8ERx8U1ovSXDYxv8o2jiQkVhr2qiB7dRAx5YFXCzVggxdHGlvTqCPNMMLtCk8Q4tBJyMyPZIt2L5jitGUxIggnhl4ID0z8Gx2cRpl7WWI2Uw/0AjQyDbpkldPF7hgv7nBze6bgo5u2wWw1rCf8nHyiE0hsXs9s2Fhlf1+aJPjWsAiZjzPGE2xmPb9MydY9Aba8JXmNs4kCxz4aD90lQDj61p9fZJK9UTKviMWTZBb/ABTkT1WjqqoHqjzoqq0a2DlY1VhK4EENpV+KJpPuNeqWSt2YiEGKqstn84qrKcFUZiLrYVLj5ZByiW4i278zlMqVYNZzNgk5dx70yoUw4B3BRfpcNKMfl6o3QXHdcHXkBrpMaJ5+F9qMawsfYE2MGIMajK6SYamBcGP348lzCvcyQbg26BdXl6SzKw9/O37j2O0MOdI3dOXRIMZRI8PFenw+LbWpjdmIgzxjI9yDrYEwRpy+66tcP59PBY78MOqVw82aYLuNl6Gni6vZCgaj+yabUz9Mi4IHeUxGDJDgBOguu/krAR1/ZGczVX0uB6FLedOQHor7X2o2nTcLZcSPFF1GNpAnyXhtpYg1Khv+mcuJWXfckPz4vdc2fJMnMmSUzfXdvCEDTbA4T4LdjJMB329V5/X39vTn1MM6dTjHefsi6NXglNMgZ38EZh3qQZ/mFEJvBRAYbqm7C3NNVNJUGJqnhbmAfNZmkInLgQCPOESaNrCfCEDUw5daC0awY8bFAdq1CRHaSBx9lj+YLdSLcQfFaObuC0niXbpHiYKX47ENvEg8iB88UBlU2gQS4nS179UkxWJJmTK0r1dZnzQNV6JE2sXvVRZdhWIsriKyXVGhWhMnIXQFAuoCKBRVQFzZEYerKFC2oNgoAqtiItYzmmmzcWN2NePRI6wutcHUvcwpq+a9lg2TxM+iPqYMuE7vKwz4oPYOKAA4gi3UElenpDeaQLx+pvA5SB3KcXaSYd9WhJZBB0NwdEwp/iKm4f8AWa5p4XLCeUZd6O/LtymAdDx5IetsgRPw8xmtefXrlj35cdrN/EWGEjfB5gOIPQxdAYz8XUh9AJziWwD4q2I2O1wFv9pnpdC1dgN1aAelx1Cu+/TOf43P7pRjNsVqs6DkDA79VlgtnOJklp+c16Bux925jv16ZIeoGzaGxpL/ALrG9W/ro55nP4BfT0PsF1r2gRG8eciFavU0F+UiFiGEZgN8fVZqat/x90RSKGa3giaSA3lRVUQDHsl0sRQpqGmqTpbVogpfid5oO66O9O60ajyCXY3CTcGeiFEFWrc7x79fNLcRVB587JriuVjFwQUreziBPX0CCoKq0i8jpaUK8c0VWsbAhDPF1cZ1kQqvCvUCpKZKU2rTs1JhEUWkgkaCTcC3Kc+6SgBS1dcxGFsZjwv6LMCcggBw1QsRjaYjO6zrU41nmgBWtRNFnzVZMzWhN0BytHLzUouXahtksmhKnD7ZmMiIz6r0mzNsxIINs4yI0MHUFeHw5vYJphKxmJg6fDZQ0e1qbVvLXGDfIkC8lpGe7ryW7sS4Q5pkHMA27jke+68oytUbe5bxv7I/C43Mi1r7uv8AkLJHhxVxpmzrHQ5+BVKz5zfI4Q23RBCq6J3nEcDBHdnC0ZiW8B328QQjRjSrRgZOdwJ3YHgENToXMx4feEV+bedQO+PLIqtSq531HwhMBX4cZj/bHoq9nyW+6puKQyDeS3psXWsW7WIDPdUWu4ogGy45QlUJVJYVXpdXaTlE9W+hR9R3IIHEgHT1QcLq1EDMFvUffRKcVFzPkITqqC0Rx+aJS6m4bxknpl4EXQZLiKUX48vRYx3onEmSbW6R5BDK4zrOq1CSi3yUM9qaWYqBFYWvOv7c0K4QrNkFAODim7psRJBiTExqJNpM3k6SLzqyq1xMkxBMWEEneMXIFycvDRKKlSw6rlSrayeg9fUpbuYnMCeWXNKKrxPJAgu4rQOKQERqrscsalRsDdBnVcbmgN1Xs12kUQxo5dISqpHKdEgWv84I/BPI/S6IJ5LmHp8IvoRdGUsDPuL/AGULgmjUbO7EjKciPDNFUaIn9Jg6SLdFjhaLfcEe4Ka0xPll89lJssO5w0A4wInuW7QHCcuYyW7KE6DwVuxhGBkykIzHT3XGsWpYubqYZFqjWLYMV2sSCjGrQNWjaa1ZSQA+4oi+zUQGrmrN6IcEPUKpIWqgarkbWKBqoOAsRGvolWJHMprX6BBYjK329EGRPZmh6mSZVqUTMoB9Pj6lVKlhmsyFsRGkrLyVIxk8LN31LZ11lUaUCxHHJccVCr0mib5evJBLvpw0cSsCVviaxcVhCDcDVqFzdWjSUqbakzJHYbDznI7tEIxpsnGFpNIGeShUg3DgRBMgaQfJGYfDDMW8T7yhcPgzIKbUmf6YvnaUlO0qXEdDJPrdF0KMaK2Hoc/VGUqSeBxtNdNFFspK5poLS51FZmkmTqCzNBA0C2ktWUkQKCs2klhsmsWrWK24rAJBXswotN1RAUfkhqrUY9C1AqSBrBBVUwqtQVYIOAagQlVhTBzVhVpoMmxFMoCowhO61NLa7EAsqArBwRtViHcxCayAVwYHquOEKhVSkwi623LWVNxaBPSxj2am6t91QU0tPFQxatpKraaJpUxoVJtqdPKyZYPD/P2WGHZob+qZ4WkEaqDMK2EyohBYemmNBsKQLohFsasKIRlMKiq9MLbdUpsWopoJlurnZhbbiqQgMuyU7JagK7WoAfsl3sUYKYVhSQNAdkoj+yURh6VVUK9RRBBaqDqqKIEDuWNVRRCi+ul1ZRRSAlVDOUUVBi5VaFFEJdcqqKIOrNVwoogmtPJb0WqKIBhhwmNBRRKqMKSPpKKJAfSR9JRRUmiKS3UUQEWb1FEBVXpqKIDZi0CiiAsooogP/9k="/>
          <p:cNvSpPr>
            <a:spLocks noGrp="1" noChangeAspect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smtClean="0"/>
              <a:t>Welk ras is dit?</a:t>
            </a:r>
            <a:endParaRPr lang="nl-NL" smtClean="0"/>
          </a:p>
        </p:txBody>
      </p:sp>
      <p:sp>
        <p:nvSpPr>
          <p:cNvPr id="59396" name="AutoShape 4" descr="data:image/jpeg;base64,/9j/4AAQSkZJRgABAQAAAQABAAD/2wCEAAkGBhQSEBQUEhQWFBQUFRQVFRQUFRQUFBQUFBUVFBQUFBQXHCYeFxkkGRUVHy8gJCcpLCwsFR4xNTAqNSYrLCkBCQoKDgwOFw8PFykcHBwpKSwpKSwsKSksKSkpKSkpKSksKSkpKSksLCkpLC0pKSwpKSwpLCwpKSwsLCkpKSkpNf/AABEIALcBEwMBIgACEQEDEQH/xAAbAAACAwEBAQAAAAAAAAAAAAAAAQIDBQQGB//EAD0QAAEDAgMECAMHAwMFAAAAAAEAAhEDIQQSMQUTQVEGImFxgZGh8DLB0RRCUmKx4fEHFSNDcpIWM3OCov/EABoBAAMBAQEBAAAAAAAAAAAAAAABAgMEBQb/xAAqEQACAgEDAwQBBAMAAAAAAAAAAQIRAwQSIRMxQRRCUWEiBTKBkWLR4f/aAAwDAQACEQMRAD8A2VKVFML2jwSQKk0E6CVSane1omXwDfUZRqRBmYjquEyIU8Hh6rhnFKo9pI6wzU2OALoAc53W+ICRI6ttSvPnrUnUI7juho3VzltLEKg0KjJDhUZlyiKjHQeq6SXG2Z1QACDludTYWtdcgiCDB11FjExafktMOrjke1qmRl0zgtydomE1FMLrOUkhJNADQkmgBhNJNAwTSTQAIQgJACE0kACaEIAEkJPeAJNhzKBjQgGdEIECSaSABJNIoASRTSJQAkkykmIEIQgDnCjWqZWk8BrpMauIB1gAnwTCZuADwe0zmLYjMAcwIi7gdRosNU2sUmjbTJPLFM0uj2zGE1q1WX0sNOVhu0vgvygG+QSC1pJvUH4VXttjHupVKu+dvGBz+s0iiT/ptbu4gcrFW7DxzG4TFU5LXlxqUiJmHUgGuDhpem4ZpjQzBlQ2ptp+4pVKVd/+KgwVMhLv8rogPDiAe0mV5eKcMcLbOjWYp55bErvt28P7rwTw9DJs0uLnObUA3lKQ4Uw4uFKtTt1eu1pgmCJWHhapOU2sQw/ALuc4yDIc6cxsA6AJt1id2h0ibUrZXNpup1WtY126aXBxa0guhvXdOfqZdSOCw8KCc5Jkl8Fzc0HN1SYECDciRax7lmknUl3THpIShLZ7dr/tOr/n/Z3pqKYXuI4GSQkmgBpqKaAGE0k0ANCSaBgnKSEgGhJCAGhCEACxulRJotaPvvaPCCfktlZ+1WB2TiA6TfsIvHesczqDN9Om8iMLYe0HUKoo1CSx9mk/ddw8Dp5L1q8Lt+lbkQeHYvQ9HtsirSAceuLEcTbVc+my+1nVq8Pvj/JsIQku484EJIQAkISKYgUUykgAQkhAHMCpsEnj4a+EKsJtKJRUk0xKTi7RlFjmOqAlzicwa4fdc4tJLn5hlsL20ghdFHFup4WowSXOJnM1xGRwa0hsxBEk371oUyB90fLUHThpwjUqb6pIN5kZTMnqwARIg/db5LxZfpr8M9KP6nkrmC/v/hjb99NtE08wLWPzBsyHVAWkyOJaYkXAMCCJXVsei6HF50NqciGEgCcv3bQLcIB5LRZVi0Ajk4BwtljUfkaPBQY0DQchNyYHCVti0G2Sk3wvBlk1+SScdqV+UTCcqITXqnESTUQmkMkhJNAEkJBMIAaYSQgBoQiUhjSTQgBITVWJxAY2Sk2krY4xcnSJvqBokmAOKwsZtIF8iLceJHHvWRtbbVV5IbpyWXNRtRgfDS6C0Zhmg2DsusLzM2bqcJcHrafB0uZPk2MeS8zM2/8ArSFy0sVujJAJHHgCvoWzf6fsAzVHkuiAG2DeE9p1814/ppsxlKu4AZabQ3I0coFz4yVzbTr3WdGA6Uh1nC61KG1qb3ZWuBPJeAoFugMOdefkPr22tcxqYZxuw5XAX0W2PUShx3OfJpYT5XB9Fxe0KdJuao9rB+YgeQ1Kw3dOqM9VtRzfxhsDyN4XjMNg3VXZnS46EuufVbmEwbQINzot3qpPtwYx0cUvydnscDjmVmB7DLT7ur1h9DqGXDdjnvcO6YH6LcK7oPdFNnm5IqMml4EUkFIqyASQhAHKCmoAqSogmEwoAqQKBk5TUQUwUgJJhJMIGSTCqq1w3Urldtho/lYTzwhw2dENPknykaATXDT2sw/yo1NtMGmqj1OP5L9Jl+DRTCyP7yToAFczEPN5Wb1kPBotDN96NJC5G1Sh2Ng30TWsh5B6Ka7HYE4XK3HtVgxLea1WbG+zMXp8i9pcQhQFbkfJI4r3Crqx+SejP4LFi7Wa+ocrRIPotkulo6utrWWjs/YgzB7wZ5GI8ea4tRl3fijv02LYtz7mDR/pm+pTJNQMc5sQWkxPOClgv6euGN31XK4Zi8xlIbIaC0GMxHVAAOknSTP0AVFiP20Wvy5XOJLhLWFwbl/FHwzwXMntOtRczZq1rQF8t/qTiw98Mg7v/uvJDWNJ+FpcdXdncvo1Wk57fovD9L+gVR1N+U9QkuJAzObm+MFh7rObe/CLuPPcT4PnDgQ7Nx17COBB0IWjSxPGf2RtsgNDREgRMAEmSSYb1QL+nBcGFdIg69krKSV8GsXxybOFrBhkkFrokcR3KWOxLWAuDgfw+/ksXHuOQjl7sVVspud7Bq0ETJ1PyCcQkfTNiU8uHpjkwLsUaLQGiLW0UivciqSPnZO22IpJqJVEgkhCBHGCpBVgqQKokmFIFQBTzgKZSUVbLjCUnSRYCmFSMSF0U5cOrC4p62C/byd0NBN/udBpqqa2IgWF1pYTZ869Z3P6ALWwPR3MZeIby4ns7FxT1OXJ24R349Nix81bPD08LUrOytaST2ewtil/Tdzm9eplJ5NnzuvfUMCxnwtA7gr8qyUPk1c/g8Bh/wCm8f6hPIxbyXU/oC2Piv2CPJe1ypOCraid7PB1egmUSx09h+S5jsx1LUef1X0ItXNicIHCCpcF4KU35PFZANdVxbQsPD00W/tbZhaDC81jHkMnWDB9SfksXa4NlT5M6nio4rRwdWV52pWh0a3GnqOzT1XoNl0tIIv71SGzYpYaRP8APkrm0wCBr2aKl9QNF9eBC48HjyawjnrzWilyZuJ7PDYMACy68ihhXgtCvLVsYGPtSu9nwtzHhw9VybH2gbteBnJJMcb6idVtYqjIWPWwt50IOoR3HdI1qOIOs/zyjgfRce38W4YeplkksMRroqm4hwF2zp8PIk691lEucREW0l3EKqJs+MYnDvc4lzSb98+OqdHDBt4jsNyvS9JNltFQkCLzljTnB4hZbsCCLage4WUjeJy1Kcz7M96WycNNQR4iOPMLr3QmBy1WhsHCDeTyE+qrGrkkTke2LZ6ml8ITlNJe4j519xFIlMqKoQISlCAM4FTBVIcp5k5OlbFGLk6RYLqD8KSr6DeavquERxK8LUZXkZ9Dp8KxxoyIOaFv4OGgDUrKqYU5geWhHqtLY1beF35be/fJch1vsek2My/uy3mhY2zTdbLdF0R7HNPuTCjZBQZ7EyBkqLgnKRegZWXXRMqTgokQgDjxdDMIN143a2z8pdOh07p/XgvcvXmek46vZryi6iatWaY3zR8xq3qHLcz8xK9rsWh1RI8l4phAqiJbLoHl9V73BuyMv4Wj0WRsx7UrZWn9OKx9huLnzHHiuqqDWdDdNCeC39mbCIAAmOZ93QuWJ8I1NnVZELQbUhLCbODR2qT6UHmF0HMxkgrlxGEBuFJ7THVHmk+i4j4gD2IEU06Vz5K4UwoBhHGe0xqp5k0Bg9Jdmte3NF2zprHzXha+EvpZfUMVTDmleTxmDg/t6qJI1gzzDKYaCAIK09jYYyXK44CStfC4TKwq8K/JMjNL8WiqVGUEpEr3EfPsCVElBKRKYhyhRlCAMprlIG8Khjl34Ng43K5dXPbGjs0WO5X8HXhjAXQMPJDhYpbgHVXU2gLxqPbskKQ71LC4YMJLR8USpscNFB9YA6p0ibZoUMSWrp/u5/lZGftXMMRJvr74p3Qqs9MzbY7T2Cw9brso43NrYd5J/ReXpPXZR2iQmmS0ej3g4FGZYv8AcSVdSx3eUxUajXc0PcueniQR2pAzxsgRZK8z0xfFF1jBtI4H9/mvTcF5zpOwuZlvdw8YuB6JS7Fw7nznAYLeVRmER5iILQL+5XqqodAZqXWb3lZuCpEVILbDQ8ot7K9h0d2WD/kI1+GZsOfisUrNpOuQ2R0cygZj85XpKFANEBSYyFJbqNHPKTYy6NfNDnKs1I7lA1Lx5KiRZoMKL2Toh4lRY9AjnqDLc+c2CRqWsrazM3cuSrI0Fk0JjqOXFiaAcrC8k6KOXmtKTJtnKzCgK+o2GnuVoaqNovhnfZXBcpETdRbZjuKiUSokr1TxwJSJQSokpiGkoymgDFoldmHrXsPqVm03rtoGLrz9anSZ6ega5RqsxEKx2JhZbMWJvw1+ijVxUwef0XlHrUaLcbxKizFEvF7Dh2rJxGMDQ0c0ziLj3xSsKNnE4/lz/n0SbXJEAxw/f9Vi4vGet/qrMHjbDtA+qdhR6BlbKDJmI8e1TNbtWOcaNeSl9threJOvdqnZNG1RxK7addYH2+2i66GKkKrJaPR0MUuoPAC87SxhHYuv7SYkH6pktGucQFkbVxzQDMDle55kc9VKnWgSTJuf2Wbg9luxFfNV+AAW4c8o77IfILgnsLYZq/5Ko6hJIboXX4/l/WF61kNFhARTAAgfwlWfAVRikTKTZaKyiayznVrqwVlVE2dNSr+6qe6Ry5HlyUN8qy8XHZ6J0Ky0VpHaDok92sLjdWgzys7tHAqzeTF729P2ToVltOtIkcR7CTnKoVBpyBKhVqRf33p0TZOoxc7xdSc8xqqMyqhWXtKztqZp0Mei0aQAuSrKlIOVQybJWKcN8aPLFRJW7U6PT96PBclXYD5sRHNd8dRB+TzpabIvBlkqJK1K3R94Egh3Z/Ky6jC0wRBHArSM4y7MynjlDuhShRlC0Mzz1N111nEAcVRgcE+oZAgfiOn7+C2sPstjbkZ3c3aeDdFyanG8lJHZpMyxW2YFXElwhoMTyt4qnEYtwLQJsLlevJ98FBzAdQFy+i+zr9f/AIni9oYokNLb5SZbxIKsONgCZgxfkeEjh7716x2DaeA8gqH7Hpn7seal6N+GVHXx8o82/GSL6g68D48FGliy0f7bj/at/wD6dpdvnH6JHo7T4F3oo9JM09dj+zHZtCbdxHp9FfUxuXreA7h+67XdGmTZxHkqn9GiRGfTSR6aqXpcnwUtZifkhS2jIBnWPDmuyjthhs0xGsc9YWeOjVUAgPaZEQZVVLo1WbplPH4oU9Ca8F+oxv3I9LhdqZrcQfArZwTXPs2B28F4WlsXEtdIy/8AMLa2XjcVSIlkttN2GR2EHVLpTXdMHlg+0kfQcJgQG3gnn9JXQKccgsWh0iBdcOAjQtOvgr6G3GkOzHQmNbjgq2P4I3x+TQNQltlxVsVZcVPboLniCGiIMGXE3MDiLi/fyWfi9oOM5WnXja3NVGDfgmWSK8mvvgk7EwQsLeVCIJA8QptBtL9O5bdFmPXibJxMd8qYOaDPvksltUDiffgoU9oddzZIyhpm18+a0Rwy+qXRkHXibVWkDx1EKxtKPMR4CFkHGfmUftZ/EfRHQYeoiarxD/8A1+YXDjNosbmEiy5zivzn0+iqc8c/0VrCyHnQ/wC8NMXFwfSypqbfAs0EnWYMJ5G/wQkQOZWnRM+v9EcJtwZutmB/M1w9Yhehw2OZE5h5rzu6HMpGj2n0UPTJ+SlqmvB6gbSZMSFY3GM5hePdQ/N6KIon8X6/VL0v2P1f0exrYto4rzXSesIa5uswY5LidQJ+9+v1UDhT+L9fqtcWHZK7MsuoU4uNHAMa72ELt+xnn6IXbuPP2s6KdOABoBbuU1WHoNRZGxYiFSaiN6mBdCMqqFVPeoEWZUsqhvEb1AUTyJZFA10t8mFFmRPKqxWUhVQFEsqMqjvEb1ADUalQhpMEwCYGpgTARvgnvgkBw0ca8vglpl0BrQfhykmoHz1m2F44izSQFN2aqTDnNY0w0tJGao09Y21a2C2DYnNMwF1Q2DFs2pb1TPORx7Vz0cG1oaM9SGhoaM5aAGgACKeUcOSmi7KqO0WmpUJfEO3bWmY6mbO4cCcweCRMCmJi6tdtNgcW5us0wQA4nNIGUQLuk6C+vIqX2OlEZGEQAAWgiBmgQf8Ae7/kVKph2lpaA0SCB1WmJAAMGxjKy35ByTpi4Km7UYXBodJMRZ0XAIkxA1GpGoGpRgnk56nB7pb/AONrQ1p8Yc7ueFKngmgEGHNP3CymG/EXAQG3gk+JJ1K6ZTS+RP6I5igP7E5RKdE8izdiMxQXJNRQAXHkkXdinCIQBXnRvOxThKExEN4UbwqcJFqAohvUb1SyIyJhyLfe7oTyBCQcldIpvqqDDDJVLXTdSi2XgpSohMhUSBclvFBwVZQBdvSkayoLlAlAHQaqW9XOSiUwOkVUxWXNmRnQB1iunvVyByYekFnWKgT3i5RUUxUQBeXpmoqA5PMgC7OjMqc6M6ALg5PeFUB6M6ALt6mKiozJZkwOneI3i5s6N4igs6d6jerlNVAeigs6t8jermzIlAHTvUjVXOCpByALt4nvFTmQHJDLt4hVZ0IArxT9ByRTCEJAW6KD6qEJiKnVlUXoQmIiSoymhABmQChCAFKC5CEwApByaEAPMgOTQkBLOmKiEJgPOjOhCAHmTzIQgAzIzJoQAZkShCABCEIAAUi5NCAFmTzoQgAzKWZJCADP7uhCEh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sp>
        <p:nvSpPr>
          <p:cNvPr id="59397" name="AutoShape 6" descr="data:image/jpeg;base64,/9j/4AAQSkZJRgABAQAAAQABAAD/2wCEAAkGBhQSEBQUEhQWFBQUFRQVFRQUFRQUFBQUFBUVFBQUFBQXHCYeFxkkGRUVHy8gJCcpLCwsFR4xNTAqNSYrLCkBCQoKDgwOFw8PFykcHBwpKSwpKSwsKSksKSkpKSkpKSksKSkpKSksLCkpLC0pKSwpKSwpLCwpKSwsLCkpKSkpNf/AABEIALcBEwMBIgACEQEDEQH/xAAbAAACAwEBAQAAAAAAAAAAAAAAAQIDBQQGB//EAD0QAAEDAgMECAMHAwMFAAAAAAEAAhEDIQQSMQUTQVEGImFxgZGh8DLB0RRCUmKx4fEHFSNDcpIWM3OCov/EABoBAAMBAQEBAAAAAAAAAAAAAAABAgMEBQb/xAAqEQACAgEDAwQBBAMAAAAAAAAAAQIRAwQSIRMxQRRCUWEiBTKBkWLR4f/aAAwDAQACEQMRAD8A2VKVFML2jwSQKk0E6CVSane1omXwDfUZRqRBmYjquEyIU8Hh6rhnFKo9pI6wzU2OALoAc53W+ICRI6ttSvPnrUnUI7juho3VzltLEKg0KjJDhUZlyiKjHQeq6SXG2Z1QACDludTYWtdcgiCDB11FjExafktMOrjke1qmRl0zgtydomE1FMLrOUkhJNADQkmgBhNJNAwTSTQAIQgJACE0kACaEIAEkJPeAJNhzKBjQgGdEIECSaSABJNIoASRTSJQAkkykmIEIQgDnCjWqZWk8BrpMauIB1gAnwTCZuADwe0zmLYjMAcwIi7gdRosNU2sUmjbTJPLFM0uj2zGE1q1WX0sNOVhu0vgvygG+QSC1pJvUH4VXttjHupVKu+dvGBz+s0iiT/ptbu4gcrFW7DxzG4TFU5LXlxqUiJmHUgGuDhpem4ZpjQzBlQ2ptp+4pVKVd/+KgwVMhLv8rogPDiAe0mV5eKcMcLbOjWYp55bErvt28P7rwTw9DJs0uLnObUA3lKQ4Uw4uFKtTt1eu1pgmCJWHhapOU2sQw/ALuc4yDIc6cxsA6AJt1id2h0ibUrZXNpup1WtY126aXBxa0guhvXdOfqZdSOCw8KCc5Jkl8Fzc0HN1SYECDciRax7lmknUl3THpIShLZ7dr/tOr/n/Z3pqKYXuI4GSQkmgBpqKaAGE0k0ANCSaBgnKSEgGhJCAGhCEACxulRJotaPvvaPCCfktlZ+1WB2TiA6TfsIvHesczqDN9Om8iMLYe0HUKoo1CSx9mk/ddw8Dp5L1q8Lt+lbkQeHYvQ9HtsirSAceuLEcTbVc+my+1nVq8Pvj/JsIQku484EJIQAkISKYgUUykgAQkhAHMCpsEnj4a+EKsJtKJRUk0xKTi7RlFjmOqAlzicwa4fdc4tJLn5hlsL20ghdFHFup4WowSXOJnM1xGRwa0hsxBEk371oUyB90fLUHThpwjUqb6pIN5kZTMnqwARIg/db5LxZfpr8M9KP6nkrmC/v/hjb99NtE08wLWPzBsyHVAWkyOJaYkXAMCCJXVsei6HF50NqciGEgCcv3bQLcIB5LRZVi0Ajk4BwtljUfkaPBQY0DQchNyYHCVti0G2Sk3wvBlk1+SScdqV+UTCcqITXqnESTUQmkMkhJNAEkJBMIAaYSQgBoQiUhjSTQgBITVWJxAY2Sk2krY4xcnSJvqBokmAOKwsZtIF8iLceJHHvWRtbbVV5IbpyWXNRtRgfDS6C0Zhmg2DsusLzM2bqcJcHrafB0uZPk2MeS8zM2/8ArSFy0sVujJAJHHgCvoWzf6fsAzVHkuiAG2DeE9p1814/ppsxlKu4AZabQ3I0coFz4yVzbTr3WdGA6Uh1nC61KG1qb3ZWuBPJeAoFugMOdefkPr22tcxqYZxuw5XAX0W2PUShx3OfJpYT5XB9Fxe0KdJuao9rB+YgeQ1Kw3dOqM9VtRzfxhsDyN4XjMNg3VXZnS46EuufVbmEwbQINzot3qpPtwYx0cUvydnscDjmVmB7DLT7ur1h9DqGXDdjnvcO6YH6LcK7oPdFNnm5IqMml4EUkFIqyASQhAHKCmoAqSogmEwoAqQKBk5TUQUwUgJJhJMIGSTCqq1w3Urldtho/lYTzwhw2dENPknykaATXDT2sw/yo1NtMGmqj1OP5L9Jl+DRTCyP7yToAFczEPN5Wb1kPBotDN96NJC5G1Sh2Ng30TWsh5B6Ka7HYE4XK3HtVgxLea1WbG+zMXp8i9pcQhQFbkfJI4r3Crqx+SejP4LFi7Wa+ocrRIPotkulo6utrWWjs/YgzB7wZ5GI8ea4tRl3fijv02LYtz7mDR/pm+pTJNQMc5sQWkxPOClgv6euGN31XK4Zi8xlIbIaC0GMxHVAAOknSTP0AVFiP20Wvy5XOJLhLWFwbl/FHwzwXMntOtRczZq1rQF8t/qTiw98Mg7v/uvJDWNJ+FpcdXdncvo1Wk57fovD9L+gVR1N+U9QkuJAzObm+MFh7rObe/CLuPPcT4PnDgQ7Nx17COBB0IWjSxPGf2RtsgNDREgRMAEmSSYb1QL+nBcGFdIg69krKSV8GsXxybOFrBhkkFrokcR3KWOxLWAuDgfw+/ksXHuOQjl7sVVspud7Bq0ETJ1PyCcQkfTNiU8uHpjkwLsUaLQGiLW0UivciqSPnZO22IpJqJVEgkhCBHGCpBVgqQKokmFIFQBTzgKZSUVbLjCUnSRYCmFSMSF0U5cOrC4p62C/byd0NBN/udBpqqa2IgWF1pYTZ869Z3P6ALWwPR3MZeIby4ns7FxT1OXJ24R349Nix81bPD08LUrOytaST2ewtil/Tdzm9eplJ5NnzuvfUMCxnwtA7gr8qyUPk1c/g8Bh/wCm8f6hPIxbyXU/oC2Piv2CPJe1ypOCraid7PB1egmUSx09h+S5jsx1LUef1X0ItXNicIHCCpcF4KU35PFZANdVxbQsPD00W/tbZhaDC81jHkMnWDB9SfksXa4NlT5M6nio4rRwdWV52pWh0a3GnqOzT1XoNl0tIIv71SGzYpYaRP8APkrm0wCBr2aKl9QNF9eBC48HjyawjnrzWilyZuJ7PDYMACy68ihhXgtCvLVsYGPtSu9nwtzHhw9VybH2gbteBnJJMcb6idVtYqjIWPWwt50IOoR3HdI1qOIOs/zyjgfRce38W4YeplkksMRroqm4hwF2zp8PIk691lEucREW0l3EKqJs+MYnDvc4lzSb98+OqdHDBt4jsNyvS9JNltFQkCLzljTnB4hZbsCCLage4WUjeJy1Kcz7M96WycNNQR4iOPMLr3QmBy1WhsHCDeTyE+qrGrkkTke2LZ6ml8ITlNJe4j519xFIlMqKoQISlCAM4FTBVIcp5k5OlbFGLk6RYLqD8KSr6DeavquERxK8LUZXkZ9Dp8KxxoyIOaFv4OGgDUrKqYU5geWhHqtLY1beF35be/fJch1vsek2My/uy3mhY2zTdbLdF0R7HNPuTCjZBQZ7EyBkqLgnKRegZWXXRMqTgokQgDjxdDMIN143a2z8pdOh07p/XgvcvXmek46vZryi6iatWaY3zR8xq3qHLcz8xK9rsWh1RI8l4phAqiJbLoHl9V73BuyMv4Wj0WRsx7UrZWn9OKx9huLnzHHiuqqDWdDdNCeC39mbCIAAmOZ93QuWJ8I1NnVZELQbUhLCbODR2qT6UHmF0HMxkgrlxGEBuFJ7THVHmk+i4j4gD2IEU06Vz5K4UwoBhHGe0xqp5k0Bg9Jdmte3NF2zprHzXha+EvpZfUMVTDmleTxmDg/t6qJI1gzzDKYaCAIK09jYYyXK44CStfC4TKwq8K/JMjNL8WiqVGUEpEr3EfPsCVElBKRKYhyhRlCAMprlIG8Khjl34Ng43K5dXPbGjs0WO5X8HXhjAXQMPJDhYpbgHVXU2gLxqPbskKQ71LC4YMJLR8USpscNFB9YA6p0ibZoUMSWrp/u5/lZGftXMMRJvr74p3Qqs9MzbY7T2Cw9brso43NrYd5J/ReXpPXZR2iQmmS0ej3g4FGZYv8AcSVdSx3eUxUajXc0PcueniQR2pAzxsgRZK8z0xfFF1jBtI4H9/mvTcF5zpOwuZlvdw8YuB6JS7Fw7nznAYLeVRmER5iILQL+5XqqodAZqXWb3lZuCpEVILbDQ8ot7K9h0d2WD/kI1+GZsOfisUrNpOuQ2R0cygZj85XpKFANEBSYyFJbqNHPKTYy6NfNDnKs1I7lA1Lx5KiRZoMKL2Toh4lRY9AjnqDLc+c2CRqWsrazM3cuSrI0Fk0JjqOXFiaAcrC8k6KOXmtKTJtnKzCgK+o2GnuVoaqNovhnfZXBcpETdRbZjuKiUSokr1TxwJSJQSokpiGkoymgDFoldmHrXsPqVm03rtoGLrz9anSZ6ega5RqsxEKx2JhZbMWJvw1+ijVxUwef0XlHrUaLcbxKizFEvF7Dh2rJxGMDQ0c0ziLj3xSsKNnE4/lz/n0SbXJEAxw/f9Vi4vGet/qrMHjbDtA+qdhR6BlbKDJmI8e1TNbtWOcaNeSl9threJOvdqnZNG1RxK7addYH2+2i66GKkKrJaPR0MUuoPAC87SxhHYuv7SYkH6pktGucQFkbVxzQDMDle55kc9VKnWgSTJuf2Wbg9luxFfNV+AAW4c8o77IfILgnsLYZq/5Ko6hJIboXX4/l/WF61kNFhARTAAgfwlWfAVRikTKTZaKyiayznVrqwVlVE2dNSr+6qe6Ry5HlyUN8qy8XHZ6J0Ky0VpHaDok92sLjdWgzys7tHAqzeTF729P2ToVltOtIkcR7CTnKoVBpyBKhVqRf33p0TZOoxc7xdSc8xqqMyqhWXtKztqZp0Mei0aQAuSrKlIOVQybJWKcN8aPLFRJW7U6PT96PBclXYD5sRHNd8dRB+TzpabIvBlkqJK1K3R94Egh3Z/Ky6jC0wRBHArSM4y7MynjlDuhShRlC0Mzz1N111nEAcVRgcE+oZAgfiOn7+C2sPstjbkZ3c3aeDdFyanG8lJHZpMyxW2YFXElwhoMTyt4qnEYtwLQJsLlevJ98FBzAdQFy+i+zr9f/AIni9oYokNLb5SZbxIKsONgCZgxfkeEjh7716x2DaeA8gqH7Hpn7seal6N+GVHXx8o82/GSL6g68D48FGliy0f7bj/at/wD6dpdvnH6JHo7T4F3oo9JM09dj+zHZtCbdxHp9FfUxuXreA7h+67XdGmTZxHkqn9GiRGfTSR6aqXpcnwUtZifkhS2jIBnWPDmuyjthhs0xGsc9YWeOjVUAgPaZEQZVVLo1WbplPH4oU9Ca8F+oxv3I9LhdqZrcQfArZwTXPs2B28F4WlsXEtdIy/8AMLa2XjcVSIlkttN2GR2EHVLpTXdMHlg+0kfQcJgQG3gnn9JXQKccgsWh0iBdcOAjQtOvgr6G3GkOzHQmNbjgq2P4I3x+TQNQltlxVsVZcVPboLniCGiIMGXE3MDiLi/fyWfi9oOM5WnXja3NVGDfgmWSK8mvvgk7EwQsLeVCIJA8QptBtL9O5bdFmPXibJxMd8qYOaDPvksltUDiffgoU9oddzZIyhpm18+a0Rwy+qXRkHXibVWkDx1EKxtKPMR4CFkHGfmUftZ/EfRHQYeoiarxD/8A1+YXDjNosbmEiy5zivzn0+iqc8c/0VrCyHnQ/wC8NMXFwfSypqbfAs0EnWYMJ5G/wQkQOZWnRM+v9EcJtwZutmB/M1w9Yhehw2OZE5h5rzu6HMpGj2n0UPTJ+SlqmvB6gbSZMSFY3GM5hePdQ/N6KIon8X6/VL0v2P1f0exrYto4rzXSesIa5uswY5LidQJ+9+v1UDhT+L9fqtcWHZK7MsuoU4uNHAMa72ELt+xnn6IXbuPP2s6KdOABoBbuU1WHoNRZGxYiFSaiN6mBdCMqqFVPeoEWZUsqhvEb1AUTyJZFA10t8mFFmRPKqxWUhVQFEsqMqjvEb1ADUalQhpMEwCYGpgTARvgnvgkBw0ca8vglpl0BrQfhykmoHz1m2F44izSQFN2aqTDnNY0w0tJGao09Y21a2C2DYnNMwF1Q2DFs2pb1TPORx7Vz0cG1oaM9SGhoaM5aAGgACKeUcOSmi7KqO0WmpUJfEO3bWmY6mbO4cCcweCRMCmJi6tdtNgcW5us0wQA4nNIGUQLuk6C+vIqX2OlEZGEQAAWgiBmgQf8Ae7/kVKph2lpaA0SCB1WmJAAMGxjKy35ByTpi4Km7UYXBodJMRZ0XAIkxA1GpGoGpRgnk56nB7pb/AONrQ1p8Yc7ueFKngmgEGHNP3CymG/EXAQG3gk+JJ1K6ZTS+RP6I5igP7E5RKdE8izdiMxQXJNRQAXHkkXdinCIQBXnRvOxThKExEN4UbwqcJFqAohvUb1SyIyJhyLfe7oTyBCQcldIpvqqDDDJVLXTdSi2XgpSohMhUSBclvFBwVZQBdvSkayoLlAlAHQaqW9XOSiUwOkVUxWXNmRnQB1iunvVyByYekFnWKgT3i5RUUxUQBeXpmoqA5PMgC7OjMqc6M6ALg5PeFUB6M6ALt6mKiozJZkwOneI3i5s6N4igs6d6jerlNVAeigs6t8jermzIlAHTvUjVXOCpByALt4nvFTmQHJDLt4hVZ0IArxT9ByRTCEJAW6KD6qEJiKnVlUXoQmIiSoymhABmQChCAFKC5CEwApByaEAPMgOTQkBLOmKiEJgPOjOhCAHmTzIQgAzIzJoQAZkShCABCEIAAUi5NCAFmTzoQgAzKWZJCADP7uhCEh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latin typeface="Calibri" pitchFamily="34" charset="0"/>
            </a:endParaRPr>
          </a:p>
        </p:txBody>
      </p:sp>
      <p:pic>
        <p:nvPicPr>
          <p:cNvPr id="59398" name="Picture 8" descr="http://www.rfwclub.org/Colors/sp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573463"/>
            <a:ext cx="28575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10" descr="http://t2.gstatic.com/images?q=tbn:ANd9GcRLeGoq2bcVVK_9ePGOmcGTozZjwY3hpM_EepeI9DZDwupKD5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708275"/>
            <a:ext cx="1990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12" descr="http://t1.gstatic.com/images?q=tbn:ANd9GcT3pe47iTIvmI5gGm-sGlH67SLU2Ps1o_txzIY13_43LhdQuZs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115888"/>
            <a:ext cx="18573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14" descr="http://t1.gstatic.com/images?q=tbn:ANd9GcRKEv6ghlKliTlAaRfNEFsIS_BXkjaxNVujDxA69vR1EO9kHKt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620713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Huid pathologie</a:t>
            </a:r>
            <a:endParaRPr lang="nl-NL" smtClean="0"/>
          </a:p>
        </p:txBody>
      </p:sp>
      <p:sp>
        <p:nvSpPr>
          <p:cNvPr id="8195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Hyperkeratose= verhoorning</a:t>
            </a:r>
            <a:endParaRPr lang="nl-NL" smtClean="0"/>
          </a:p>
        </p:txBody>
      </p:sp>
      <p:pic>
        <p:nvPicPr>
          <p:cNvPr id="8196" name="Tijdelijke aanduiding voor inhoud 6" descr="hyperato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3136900"/>
            <a:ext cx="2376488" cy="1800225"/>
          </a:xfrm>
        </p:spPr>
      </p:pic>
      <p:sp>
        <p:nvSpPr>
          <p:cNvPr id="8197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8198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Ragdoll= </a:t>
            </a:r>
            <a:r>
              <a:rPr lang="en-US" dirty="0" err="1" smtClean="0"/>
              <a:t>lappenpop</a:t>
            </a: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  <p:sp>
        <p:nvSpPr>
          <p:cNvPr id="604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Ras komt uit Amerika</a:t>
            </a:r>
          </a:p>
          <a:p>
            <a:pPr eaLnBrk="1" hangingPunct="1"/>
            <a:r>
              <a:rPr lang="en-US" smtClean="0"/>
              <a:t>Zeer sociale kat, houdt van gezelschap, maar toch rustig</a:t>
            </a:r>
          </a:p>
          <a:p>
            <a:pPr eaLnBrk="1" hangingPunct="1"/>
            <a:r>
              <a:rPr lang="en-US" smtClean="0"/>
              <a:t>houdt zich slap bij  oppakken, slaat geen nagels uit= ideaal voor kinderen</a:t>
            </a:r>
          </a:p>
          <a:p>
            <a:pPr eaLnBrk="1" hangingPunct="1"/>
            <a:r>
              <a:rPr lang="en-US" smtClean="0"/>
              <a:t>Halflange vacht die weinig verzorging vraagt</a:t>
            </a:r>
            <a:endParaRPr lang="nl-NL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Eveline\Pictures\2012-08-29 001\IMG_2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69360" y="-12344401"/>
            <a:ext cx="37033201" cy="2468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Huid pathologie</a:t>
            </a:r>
            <a:endParaRPr lang="nl-NL" smtClean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Hyperpigmentatie</a:t>
            </a:r>
            <a:r>
              <a:rPr lang="en-US" dirty="0" smtClean="0"/>
              <a:t>= te </a:t>
            </a:r>
            <a:r>
              <a:rPr lang="en-US" dirty="0" err="1" smtClean="0"/>
              <a:t>veel</a:t>
            </a:r>
            <a:r>
              <a:rPr lang="en-US" dirty="0" smtClean="0"/>
              <a:t> pigment in de </a:t>
            </a:r>
            <a:r>
              <a:rPr lang="en-US" dirty="0" err="1" smtClean="0"/>
              <a:t>huid</a:t>
            </a:r>
            <a:endParaRPr lang="nl-NL" dirty="0"/>
          </a:p>
        </p:txBody>
      </p:sp>
      <p:pic>
        <p:nvPicPr>
          <p:cNvPr id="9220" name="Tijdelijke aanduiding voor inhoud 6" descr="hyperpigmentati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4788" y="3154363"/>
            <a:ext cx="2006600" cy="199390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Hypopigmentatie</a:t>
            </a:r>
            <a:r>
              <a:rPr lang="en-US" dirty="0" smtClean="0"/>
              <a:t>= te </a:t>
            </a:r>
            <a:r>
              <a:rPr lang="en-US" dirty="0" err="1" smtClean="0"/>
              <a:t>weinig</a:t>
            </a:r>
            <a:r>
              <a:rPr lang="en-US" dirty="0" smtClean="0"/>
              <a:t> </a:t>
            </a:r>
            <a:r>
              <a:rPr lang="en-US" dirty="0" smtClean="0"/>
              <a:t>pigment </a:t>
            </a:r>
            <a:endParaRPr lang="nl-NL" dirty="0"/>
          </a:p>
        </p:txBody>
      </p:sp>
      <p:pic>
        <p:nvPicPr>
          <p:cNvPr id="9222" name="Tijdelijke aanduiding voor inhoud 7" descr="hypopigementati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32388" y="3151188"/>
            <a:ext cx="3067050" cy="2000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Huid pathologie</a:t>
            </a:r>
            <a:endParaRPr lang="nl-NL" smtClean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Papel</a:t>
            </a:r>
            <a:r>
              <a:rPr lang="en-US" dirty="0" smtClean="0"/>
              <a:t>= </a:t>
            </a:r>
            <a:r>
              <a:rPr lang="en-US" dirty="0" err="1" smtClean="0"/>
              <a:t>kleine</a:t>
            </a:r>
            <a:r>
              <a:rPr lang="en-US" dirty="0" smtClean="0"/>
              <a:t> </a:t>
            </a:r>
            <a:r>
              <a:rPr lang="en-US" dirty="0" err="1" smtClean="0"/>
              <a:t>verhevenheid</a:t>
            </a:r>
            <a:r>
              <a:rPr lang="en-US" dirty="0" smtClean="0"/>
              <a:t> van de </a:t>
            </a:r>
            <a:r>
              <a:rPr lang="en-US" dirty="0" err="1" smtClean="0"/>
              <a:t>huid</a:t>
            </a:r>
            <a:r>
              <a:rPr lang="en-US" dirty="0" smtClean="0"/>
              <a:t> (</a:t>
            </a:r>
            <a:r>
              <a:rPr lang="en-US" dirty="0" err="1" smtClean="0"/>
              <a:t>bultje</a:t>
            </a:r>
            <a:r>
              <a:rPr lang="en-US" dirty="0" smtClean="0"/>
              <a:t>)</a:t>
            </a:r>
            <a:endParaRPr lang="nl-NL" dirty="0"/>
          </a:p>
        </p:txBody>
      </p:sp>
      <p:pic>
        <p:nvPicPr>
          <p:cNvPr id="10244" name="Tijdelijke aanduiding voor inhoud 6" descr="pap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3588" y="3008313"/>
            <a:ext cx="3429000" cy="228600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Nodulus</a:t>
            </a:r>
            <a:r>
              <a:rPr lang="en-US" dirty="0" smtClean="0"/>
              <a:t> = </a:t>
            </a:r>
            <a:r>
              <a:rPr lang="en-US" dirty="0" err="1" smtClean="0"/>
              <a:t>iets</a:t>
            </a:r>
            <a:r>
              <a:rPr lang="en-US" dirty="0" smtClean="0"/>
              <a:t> </a:t>
            </a:r>
            <a:r>
              <a:rPr lang="en-US" dirty="0" err="1" smtClean="0"/>
              <a:t>grotere</a:t>
            </a:r>
            <a:r>
              <a:rPr lang="en-US" dirty="0" smtClean="0"/>
              <a:t> </a:t>
            </a:r>
            <a:r>
              <a:rPr lang="en-US" dirty="0" err="1" smtClean="0"/>
              <a:t>verhevenheid</a:t>
            </a:r>
            <a:r>
              <a:rPr lang="en-US" dirty="0" smtClean="0"/>
              <a:t> van de </a:t>
            </a:r>
            <a:r>
              <a:rPr lang="en-US" dirty="0" err="1" smtClean="0"/>
              <a:t>huid</a:t>
            </a:r>
            <a:endParaRPr lang="nl-NL" dirty="0"/>
          </a:p>
        </p:txBody>
      </p:sp>
      <p:pic>
        <p:nvPicPr>
          <p:cNvPr id="10246" name="Tijdelijke aanduiding voor inhoud 7" descr="nodulu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5025" y="2824163"/>
            <a:ext cx="4041775" cy="2652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DC786DE24794EA6A9AA91DAEF059A" ma:contentTypeVersion="" ma:contentTypeDescription="Een nieuw document maken." ma:contentTypeScope="" ma:versionID="dd40db9039a8637bbe1f9a5effe73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E2A313-1948-4C41-8AFB-DF7CA27B94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F98CC9-421B-48FD-AC14-F3754D9CFBA8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0F5B3E7-6FCC-4FFA-B03F-A984C3C3D0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1707</Words>
  <Application>Microsoft Office PowerPoint</Application>
  <PresentationFormat>Diavoorstelling (4:3)</PresentationFormat>
  <Paragraphs>330</Paragraphs>
  <Slides>71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71</vt:i4>
      </vt:variant>
    </vt:vector>
  </HeadingPairs>
  <TitlesOfParts>
    <vt:vector size="74" baseType="lpstr">
      <vt:lpstr>Arial</vt:lpstr>
      <vt:lpstr>Calibri</vt:lpstr>
      <vt:lpstr>Office-thema</vt:lpstr>
      <vt:lpstr>Huid pathologie</vt:lpstr>
      <vt:lpstr>Huid pathologie</vt:lpstr>
      <vt:lpstr>Huid pathologie</vt:lpstr>
      <vt:lpstr>Huid pathologie</vt:lpstr>
      <vt:lpstr>Huid pathologie</vt:lpstr>
      <vt:lpstr>Huid pathologie</vt:lpstr>
      <vt:lpstr>Huid pathologie</vt:lpstr>
      <vt:lpstr>Huid pathologie</vt:lpstr>
      <vt:lpstr>Huid pathologie</vt:lpstr>
      <vt:lpstr>Pathologie huid</vt:lpstr>
      <vt:lpstr>Huid pathologie</vt:lpstr>
      <vt:lpstr>Huid pathologie</vt:lpstr>
      <vt:lpstr>Klant belt over dier dat huidklachten heeft ; waaruit bestaat je anamnese?</vt:lpstr>
      <vt:lpstr>Anamnese huidklachten</vt:lpstr>
      <vt:lpstr>Huid pathologie</vt:lpstr>
      <vt:lpstr>PowerPoint-presentatie</vt:lpstr>
      <vt:lpstr>ectoparasieten</vt:lpstr>
      <vt:lpstr>ectoparasieten</vt:lpstr>
      <vt:lpstr>vlo</vt:lpstr>
      <vt:lpstr>vlooienprobleem</vt:lpstr>
      <vt:lpstr>Hoe herken ik vlooienpoepjes?</vt:lpstr>
      <vt:lpstr>Vloerbedekking onder de microscoop: A= eitje B= vlooienpoepje C= larve</vt:lpstr>
      <vt:lpstr>vlooienbestrijding</vt:lpstr>
      <vt:lpstr>vlooienallergie</vt:lpstr>
      <vt:lpstr>Luizen </vt:lpstr>
      <vt:lpstr>Mijten bij de hond en kat</vt:lpstr>
      <vt:lpstr>mijten</vt:lpstr>
      <vt:lpstr>Diagnose mijten</vt:lpstr>
      <vt:lpstr>demodex</vt:lpstr>
      <vt:lpstr>Demodex </vt:lpstr>
      <vt:lpstr>Sarcoptes = scabies</vt:lpstr>
      <vt:lpstr>cheyletiella</vt:lpstr>
      <vt:lpstr>cheyletiella</vt:lpstr>
      <vt:lpstr>Otodectes=oormijt</vt:lpstr>
      <vt:lpstr>schimmelinfectie</vt:lpstr>
      <vt:lpstr>schimmels</vt:lpstr>
      <vt:lpstr>Schimmelkweek; praktijktest duurt 11 dagen, bij twijfel tandenborstelmethode</vt:lpstr>
      <vt:lpstr>teken</vt:lpstr>
      <vt:lpstr>Levenscyclus teek</vt:lpstr>
      <vt:lpstr>tekenbeet</vt:lpstr>
      <vt:lpstr>Hoe verwijder je een teek?</vt:lpstr>
      <vt:lpstr>PowerPoint-presentatie</vt:lpstr>
      <vt:lpstr>Hoe voorkom je teken bij een huisdier</vt:lpstr>
      <vt:lpstr>Teken </vt:lpstr>
      <vt:lpstr>Leishmania</vt:lpstr>
      <vt:lpstr>leishmania</vt:lpstr>
      <vt:lpstr>PowerPoint-presentatie</vt:lpstr>
      <vt:lpstr>Endocriene afwijkingen= hormonale afwijkingen</vt:lpstr>
      <vt:lpstr>Anamnese belangrijk!</vt:lpstr>
      <vt:lpstr>Ziekte van Cushing(= teveel bijnierschorshormoon)</vt:lpstr>
      <vt:lpstr>hypothyreoidie</vt:lpstr>
      <vt:lpstr>Cushing bij de hond</vt:lpstr>
      <vt:lpstr>Wat houdt een allergie in?</vt:lpstr>
      <vt:lpstr>PowerPoint-presentatie</vt:lpstr>
      <vt:lpstr>allergeen</vt:lpstr>
      <vt:lpstr>Allergieen; ontstaan door  een reactie op een allergeen </vt:lpstr>
      <vt:lpstr>Atopie; allergie voor stof die ingeademd wordt (ook via de huid opgenomen?) </vt:lpstr>
      <vt:lpstr>PowerPoint-presentatie</vt:lpstr>
      <vt:lpstr>Diagnose?</vt:lpstr>
      <vt:lpstr>Intradermale huidtest positieve en negatieve controle</vt:lpstr>
      <vt:lpstr>Huidtest gevolgd door bloedtest</vt:lpstr>
      <vt:lpstr>Behandeling atopie</vt:lpstr>
      <vt:lpstr>voedingsallergie</vt:lpstr>
      <vt:lpstr>Wat is een hypoallergeendieet?</vt:lpstr>
      <vt:lpstr>Contactallergie; reactie huid op contactplaatsen</vt:lpstr>
      <vt:lpstr>Huidtumoren hoe stel je diagnose?</vt:lpstr>
      <vt:lpstr>Aspiratiebiopt </vt:lpstr>
      <vt:lpstr>Weefselbiopt (punchbiopt of incisiebiopt)</vt:lpstr>
      <vt:lpstr>Welk ras is dit?</vt:lpstr>
      <vt:lpstr>Ragdoll= lappenpop 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Huid pathologie</dc:title>
  <dc:creator>X</dc:creator>
  <cp:lastModifiedBy>Angelique Withaar</cp:lastModifiedBy>
  <cp:revision>108</cp:revision>
  <dcterms:created xsi:type="dcterms:W3CDTF">2012-11-19T14:42:01Z</dcterms:created>
  <dcterms:modified xsi:type="dcterms:W3CDTF">2014-09-23T10:21:08Z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0x0101004F1DC786DE24794EA6A9AA91DAEF059A</vt:lpwstr>
  </property>
</Properties>
</file>